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74" r:id="rId1"/>
  </p:sldMasterIdLst>
  <p:notesMasterIdLst>
    <p:notesMasterId r:id="rId23"/>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8" r:id="rId19"/>
    <p:sldId id="274" r:id="rId20"/>
    <p:sldId id="275" r:id="rId21"/>
    <p:sldId id="276" r:id="rId22"/>
  </p:sldIdLst>
  <p:sldSz cx="9144000" cy="5143500" type="screen16x9"/>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8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2" autoAdjust="0"/>
    <p:restoredTop sz="73398" autoAdjust="0"/>
  </p:normalViewPr>
  <p:slideViewPr>
    <p:cSldViewPr snapToGrid="0">
      <p:cViewPr varScale="1">
        <p:scale>
          <a:sx n="82" d="100"/>
          <a:sy n="82" d="100"/>
        </p:scale>
        <p:origin x="1402" y="62"/>
      </p:cViewPr>
      <p:guideLst/>
    </p:cSldViewPr>
  </p:slideViewPr>
  <p:outlineViewPr>
    <p:cViewPr>
      <p:scale>
        <a:sx n="33" d="100"/>
        <a:sy n="33" d="100"/>
      </p:scale>
      <p:origin x="0" y="-3130"/>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Shape 3"/>
          <p:cNvSpPr>
            <a:spLocks noGrp="1" noRot="1" noChangeAspect="1"/>
          </p:cNvSpPr>
          <p:nvPr>
            <p:ph type="sldImg" idx="2"/>
          </p:nvPr>
        </p:nvSpPr>
        <p:spPr>
          <a:xfrm>
            <a:off x="381300" y="685800"/>
            <a:ext cx="6096075"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4" name="Shape 4"/>
          <p:cNvSpPr txBox="1">
            <a:spLocks noGrp="1"/>
          </p:cNvSpPr>
          <p:nvPr>
            <p:ph type="body" idx="1"/>
          </p:nvPr>
        </p:nvSpPr>
        <p:spPr>
          <a:xfrm>
            <a:off x="685800" y="4343400"/>
            <a:ext cx="5486400" cy="4114800"/>
          </a:xfrm>
          <a:prstGeom prst="rect">
            <a:avLst/>
          </a:prstGeom>
          <a:noFill/>
          <a:ln>
            <a:noFill/>
          </a:ln>
        </p:spPr>
        <p:txBody>
          <a:bodyPr lIns="91425" tIns="91425" rIns="91425" bIns="91425" anchor="t" anchorCtr="0"/>
          <a:lstStyle>
            <a:lvl1pPr lvl="0">
              <a:spcBef>
                <a:spcPts val="0"/>
              </a:spcBef>
              <a:defRPr sz="1100"/>
            </a:lvl1pPr>
            <a:lvl2pPr lvl="1">
              <a:spcBef>
                <a:spcPts val="0"/>
              </a:spcBef>
              <a:defRPr sz="1100"/>
            </a:lvl2pPr>
            <a:lvl3pPr lvl="2">
              <a:spcBef>
                <a:spcPts val="0"/>
              </a:spcBef>
              <a:defRPr sz="1100"/>
            </a:lvl3pPr>
            <a:lvl4pPr lvl="3">
              <a:spcBef>
                <a:spcPts val="0"/>
              </a:spcBef>
              <a:defRPr sz="1100"/>
            </a:lvl4pPr>
            <a:lvl5pPr lvl="4">
              <a:spcBef>
                <a:spcPts val="0"/>
              </a:spcBef>
              <a:defRPr sz="1100"/>
            </a:lvl5pPr>
            <a:lvl6pPr lvl="5">
              <a:spcBef>
                <a:spcPts val="0"/>
              </a:spcBef>
              <a:defRPr sz="1100"/>
            </a:lvl6pPr>
            <a:lvl7pPr lvl="6">
              <a:spcBef>
                <a:spcPts val="0"/>
              </a:spcBef>
              <a:defRPr sz="1100"/>
            </a:lvl7pPr>
            <a:lvl8pPr lvl="7">
              <a:spcBef>
                <a:spcPts val="0"/>
              </a:spcBef>
              <a:defRPr sz="1100"/>
            </a:lvl8pPr>
            <a:lvl9pPr lvl="8">
              <a:spcBef>
                <a:spcPts val="0"/>
              </a:spcBef>
              <a:defRPr sz="1100"/>
            </a:lvl9pPr>
          </a:lstStyle>
          <a:p>
            <a:endParaRPr/>
          </a:p>
        </p:txBody>
      </p:sp>
    </p:spTree>
    <p:extLst>
      <p:ext uri="{BB962C8B-B14F-4D97-AF65-F5344CB8AC3E}">
        <p14:creationId xmlns:p14="http://schemas.microsoft.com/office/powerpoint/2010/main" val="4155797828"/>
      </p:ext>
    </p:extLst>
  </p:cSld>
  <p:clrMap bg1="lt1" tx1="dk1" bg2="dk2" tx2="lt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3"/>
        <p:cNvGrpSpPr/>
        <p:nvPr/>
      </p:nvGrpSpPr>
      <p:grpSpPr>
        <a:xfrm>
          <a:off x="0" y="0"/>
          <a:ext cx="0" cy="0"/>
          <a:chOff x="0" y="0"/>
          <a:chExt cx="0" cy="0"/>
        </a:xfrm>
      </p:grpSpPr>
      <p:sp>
        <p:nvSpPr>
          <p:cNvPr id="144" name="Shape 144"/>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45" name="Shape 145"/>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92558540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0"/>
        <p:cNvGrpSpPr/>
        <p:nvPr/>
      </p:nvGrpSpPr>
      <p:grpSpPr>
        <a:xfrm>
          <a:off x="0" y="0"/>
          <a:ext cx="0" cy="0"/>
          <a:chOff x="0" y="0"/>
          <a:chExt cx="0" cy="0"/>
        </a:xfrm>
      </p:grpSpPr>
      <p:sp>
        <p:nvSpPr>
          <p:cNvPr id="151" name="Shape 15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52" name="Shape 152"/>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316451094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6"/>
        <p:cNvGrpSpPr/>
        <p:nvPr/>
      </p:nvGrpSpPr>
      <p:grpSpPr>
        <a:xfrm>
          <a:off x="0" y="0"/>
          <a:ext cx="0" cy="0"/>
          <a:chOff x="0" y="0"/>
          <a:chExt cx="0" cy="0"/>
        </a:xfrm>
      </p:grpSpPr>
      <p:sp>
        <p:nvSpPr>
          <p:cNvPr id="157" name="Shape 15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58" name="Shape 158"/>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81931462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2"/>
        <p:cNvGrpSpPr/>
        <p:nvPr/>
      </p:nvGrpSpPr>
      <p:grpSpPr>
        <a:xfrm>
          <a:off x="0" y="0"/>
          <a:ext cx="0" cy="0"/>
          <a:chOff x="0" y="0"/>
          <a:chExt cx="0" cy="0"/>
        </a:xfrm>
      </p:grpSpPr>
      <p:sp>
        <p:nvSpPr>
          <p:cNvPr id="163" name="Shape 16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64" name="Shape 164"/>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65390001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8"/>
        <p:cNvGrpSpPr/>
        <p:nvPr/>
      </p:nvGrpSpPr>
      <p:grpSpPr>
        <a:xfrm>
          <a:off x="0" y="0"/>
          <a:ext cx="0" cy="0"/>
          <a:chOff x="0" y="0"/>
          <a:chExt cx="0" cy="0"/>
        </a:xfrm>
      </p:grpSpPr>
      <p:sp>
        <p:nvSpPr>
          <p:cNvPr id="169" name="Shape 16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70" name="Shape 170"/>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39139753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5"/>
        <p:cNvGrpSpPr/>
        <p:nvPr/>
      </p:nvGrpSpPr>
      <p:grpSpPr>
        <a:xfrm>
          <a:off x="0" y="0"/>
          <a:ext cx="0" cy="0"/>
          <a:chOff x="0" y="0"/>
          <a:chExt cx="0" cy="0"/>
        </a:xfrm>
      </p:grpSpPr>
      <p:sp>
        <p:nvSpPr>
          <p:cNvPr id="176" name="Shape 176"/>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77" name="Shape 177"/>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rtl="0">
              <a:spcBef>
                <a:spcPts val="0"/>
              </a:spcBef>
              <a:buNone/>
            </a:pPr>
            <a:endParaRPr/>
          </a:p>
        </p:txBody>
      </p:sp>
    </p:spTree>
    <p:extLst>
      <p:ext uri="{BB962C8B-B14F-4D97-AF65-F5344CB8AC3E}">
        <p14:creationId xmlns:p14="http://schemas.microsoft.com/office/powerpoint/2010/main" val="136232532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1"/>
        <p:cNvGrpSpPr/>
        <p:nvPr/>
      </p:nvGrpSpPr>
      <p:grpSpPr>
        <a:xfrm>
          <a:off x="0" y="0"/>
          <a:ext cx="0" cy="0"/>
          <a:chOff x="0" y="0"/>
          <a:chExt cx="0" cy="0"/>
        </a:xfrm>
      </p:grpSpPr>
      <p:sp>
        <p:nvSpPr>
          <p:cNvPr id="182" name="Shape 182"/>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83" name="Shape 183"/>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71101852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7"/>
        <p:cNvGrpSpPr/>
        <p:nvPr/>
      </p:nvGrpSpPr>
      <p:grpSpPr>
        <a:xfrm>
          <a:off x="0" y="0"/>
          <a:ext cx="0" cy="0"/>
          <a:chOff x="0" y="0"/>
          <a:chExt cx="0" cy="0"/>
        </a:xfrm>
      </p:grpSpPr>
      <p:sp>
        <p:nvSpPr>
          <p:cNvPr id="188" name="Shape 18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89" name="Shape 189"/>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rtl="0">
              <a:spcBef>
                <a:spcPts val="0"/>
              </a:spcBef>
              <a:buNone/>
            </a:pPr>
            <a:r>
              <a:rPr lang="en-US" dirty="0" smtClean="0"/>
              <a:t>Use this slide to take notes</a:t>
            </a:r>
            <a:endParaRPr dirty="0"/>
          </a:p>
        </p:txBody>
      </p:sp>
    </p:spTree>
    <p:extLst>
      <p:ext uri="{BB962C8B-B14F-4D97-AF65-F5344CB8AC3E}">
        <p14:creationId xmlns:p14="http://schemas.microsoft.com/office/powerpoint/2010/main" val="177981743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4"/>
        <p:cNvGrpSpPr/>
        <p:nvPr/>
      </p:nvGrpSpPr>
      <p:grpSpPr>
        <a:xfrm>
          <a:off x="0" y="0"/>
          <a:ext cx="0" cy="0"/>
          <a:chOff x="0" y="0"/>
          <a:chExt cx="0" cy="0"/>
        </a:xfrm>
      </p:grpSpPr>
      <p:sp>
        <p:nvSpPr>
          <p:cNvPr id="195" name="Shape 19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96" name="Shape 196"/>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Use this slide to take notes</a:t>
            </a:r>
          </a:p>
          <a:p>
            <a:pPr lvl="0" rtl="0">
              <a:spcBef>
                <a:spcPts val="0"/>
              </a:spcBef>
              <a:buNone/>
            </a:pPr>
            <a:endParaRPr dirty="0"/>
          </a:p>
        </p:txBody>
      </p:sp>
    </p:spTree>
    <p:extLst>
      <p:ext uri="{BB962C8B-B14F-4D97-AF65-F5344CB8AC3E}">
        <p14:creationId xmlns:p14="http://schemas.microsoft.com/office/powerpoint/2010/main" val="357132632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Shape 202"/>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03" name="Shape 203"/>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53925361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8"/>
        <p:cNvGrpSpPr/>
        <p:nvPr/>
      </p:nvGrpSpPr>
      <p:grpSpPr>
        <a:xfrm>
          <a:off x="0" y="0"/>
          <a:ext cx="0" cy="0"/>
          <a:chOff x="0" y="0"/>
          <a:chExt cx="0" cy="0"/>
        </a:xfrm>
      </p:grpSpPr>
      <p:sp>
        <p:nvSpPr>
          <p:cNvPr id="209" name="Shape 20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10" name="Shape 210"/>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146867170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5"/>
        <p:cNvGrpSpPr/>
        <p:nvPr/>
      </p:nvGrpSpPr>
      <p:grpSpPr>
        <a:xfrm>
          <a:off x="0" y="0"/>
          <a:ext cx="0" cy="0"/>
          <a:chOff x="0" y="0"/>
          <a:chExt cx="0" cy="0"/>
        </a:xfrm>
      </p:grpSpPr>
      <p:sp>
        <p:nvSpPr>
          <p:cNvPr id="216" name="Shape 216"/>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17" name="Shape 217"/>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363411156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4"/>
        <p:cNvGrpSpPr/>
        <p:nvPr/>
      </p:nvGrpSpPr>
      <p:grpSpPr>
        <a:xfrm>
          <a:off x="0" y="0"/>
          <a:ext cx="0" cy="0"/>
          <a:chOff x="0" y="0"/>
          <a:chExt cx="0" cy="0"/>
        </a:xfrm>
      </p:grpSpPr>
      <p:sp>
        <p:nvSpPr>
          <p:cNvPr id="225" name="Shape 22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26" name="Shape 226"/>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275813416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0"/>
        <p:cNvGrpSpPr/>
        <p:nvPr/>
      </p:nvGrpSpPr>
      <p:grpSpPr>
        <a:xfrm>
          <a:off x="0" y="0"/>
          <a:ext cx="0" cy="0"/>
          <a:chOff x="0" y="0"/>
          <a:chExt cx="0" cy="0"/>
        </a:xfrm>
      </p:grpSpPr>
      <p:sp>
        <p:nvSpPr>
          <p:cNvPr id="231" name="Shape 231"/>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32" name="Shape 232"/>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341493780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6"/>
        <p:cNvGrpSpPr/>
        <p:nvPr/>
      </p:nvGrpSpPr>
      <p:grpSpPr>
        <a:xfrm>
          <a:off x="0" y="0"/>
          <a:ext cx="0" cy="0"/>
          <a:chOff x="0" y="0"/>
          <a:chExt cx="0" cy="0"/>
        </a:xfrm>
      </p:grpSpPr>
      <p:sp>
        <p:nvSpPr>
          <p:cNvPr id="237" name="Shape 237"/>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38" name="Shape 238"/>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r>
              <a:rPr lang="en-US" dirty="0" smtClean="0"/>
              <a:t>Students take notes</a:t>
            </a:r>
            <a:endParaRPr dirty="0"/>
          </a:p>
        </p:txBody>
      </p:sp>
    </p:spTree>
    <p:extLst>
      <p:ext uri="{BB962C8B-B14F-4D97-AF65-F5344CB8AC3E}">
        <p14:creationId xmlns:p14="http://schemas.microsoft.com/office/powerpoint/2010/main" val="208531233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2"/>
        <p:cNvGrpSpPr/>
        <p:nvPr/>
      </p:nvGrpSpPr>
      <p:grpSpPr>
        <a:xfrm>
          <a:off x="0" y="0"/>
          <a:ext cx="0" cy="0"/>
          <a:chOff x="0" y="0"/>
          <a:chExt cx="0" cy="0"/>
        </a:xfrm>
      </p:grpSpPr>
      <p:sp>
        <p:nvSpPr>
          <p:cNvPr id="243" name="Shape 24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44" name="Shape 244"/>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rtl="0">
              <a:spcBef>
                <a:spcPts val="0"/>
              </a:spcBef>
              <a:buNone/>
            </a:pPr>
            <a:endParaRPr/>
          </a:p>
        </p:txBody>
      </p:sp>
    </p:spTree>
    <p:extLst>
      <p:ext uri="{BB962C8B-B14F-4D97-AF65-F5344CB8AC3E}">
        <p14:creationId xmlns:p14="http://schemas.microsoft.com/office/powerpoint/2010/main" val="379704899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8"/>
        <p:cNvGrpSpPr/>
        <p:nvPr/>
      </p:nvGrpSpPr>
      <p:grpSpPr>
        <a:xfrm>
          <a:off x="0" y="0"/>
          <a:ext cx="0" cy="0"/>
          <a:chOff x="0" y="0"/>
          <a:chExt cx="0" cy="0"/>
        </a:xfrm>
      </p:grpSpPr>
      <p:sp>
        <p:nvSpPr>
          <p:cNvPr id="249" name="Shape 24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50" name="Shape 250"/>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endParaRPr dirty="0"/>
          </a:p>
        </p:txBody>
      </p:sp>
    </p:spTree>
    <p:extLst>
      <p:ext uri="{BB962C8B-B14F-4D97-AF65-F5344CB8AC3E}">
        <p14:creationId xmlns:p14="http://schemas.microsoft.com/office/powerpoint/2010/main" val="247082428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2"/>
        <p:cNvGrpSpPr/>
        <p:nvPr/>
      </p:nvGrpSpPr>
      <p:grpSpPr>
        <a:xfrm>
          <a:off x="0" y="0"/>
          <a:ext cx="0" cy="0"/>
          <a:chOff x="0" y="0"/>
          <a:chExt cx="0" cy="0"/>
        </a:xfrm>
      </p:grpSpPr>
      <p:sp>
        <p:nvSpPr>
          <p:cNvPr id="263" name="Shape 263"/>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64" name="Shape 264"/>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rtl="0">
              <a:spcBef>
                <a:spcPts val="0"/>
              </a:spcBef>
              <a:buNone/>
            </a:pPr>
            <a:endParaRPr/>
          </a:p>
        </p:txBody>
      </p:sp>
    </p:spTree>
    <p:extLst>
      <p:ext uri="{BB962C8B-B14F-4D97-AF65-F5344CB8AC3E}">
        <p14:creationId xmlns:p14="http://schemas.microsoft.com/office/powerpoint/2010/main" val="56162819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9"/>
        <p:cNvGrpSpPr/>
        <p:nvPr/>
      </p:nvGrpSpPr>
      <p:grpSpPr>
        <a:xfrm>
          <a:off x="0" y="0"/>
          <a:ext cx="0" cy="0"/>
          <a:chOff x="0" y="0"/>
          <a:chExt cx="0" cy="0"/>
        </a:xfrm>
      </p:grpSpPr>
      <p:sp>
        <p:nvSpPr>
          <p:cNvPr id="270" name="Shape 27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71" name="Shape 271"/>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rtl="0">
              <a:spcBef>
                <a:spcPts val="0"/>
              </a:spcBef>
              <a:buNone/>
            </a:pPr>
            <a:endParaRPr/>
          </a:p>
        </p:txBody>
      </p:sp>
    </p:spTree>
    <p:extLst>
      <p:ext uri="{BB962C8B-B14F-4D97-AF65-F5344CB8AC3E}">
        <p14:creationId xmlns:p14="http://schemas.microsoft.com/office/powerpoint/2010/main" val="63223033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8"/>
        <p:cNvGrpSpPr/>
        <p:nvPr/>
      </p:nvGrpSpPr>
      <p:grpSpPr>
        <a:xfrm>
          <a:off x="0" y="0"/>
          <a:ext cx="0" cy="0"/>
          <a:chOff x="0" y="0"/>
          <a:chExt cx="0" cy="0"/>
        </a:xfrm>
      </p:grpSpPr>
      <p:sp>
        <p:nvSpPr>
          <p:cNvPr id="279" name="Shape 279"/>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80" name="Shape 280"/>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rtl="0">
              <a:spcBef>
                <a:spcPts val="0"/>
              </a:spcBef>
              <a:buNone/>
            </a:pPr>
            <a:endParaRPr/>
          </a:p>
        </p:txBody>
      </p:sp>
    </p:spTree>
    <p:extLst>
      <p:ext uri="{BB962C8B-B14F-4D97-AF65-F5344CB8AC3E}">
        <p14:creationId xmlns:p14="http://schemas.microsoft.com/office/powerpoint/2010/main" val="2147834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Shape 9"/>
        <p:cNvGrpSpPr/>
        <p:nvPr/>
      </p:nvGrpSpPr>
      <p:grpSpPr>
        <a:xfrm>
          <a:off x="0" y="0"/>
          <a:ext cx="0" cy="0"/>
          <a:chOff x="0" y="0"/>
          <a:chExt cx="0" cy="0"/>
        </a:xfrm>
      </p:grpSpPr>
      <p:sp>
        <p:nvSpPr>
          <p:cNvPr id="10" name="Shape 10"/>
          <p:cNvSpPr txBox="1">
            <a:spLocks noGrp="1"/>
          </p:cNvSpPr>
          <p:nvPr>
            <p:ph type="ctrTitle"/>
          </p:nvPr>
        </p:nvSpPr>
        <p:spPr>
          <a:xfrm>
            <a:off x="311708" y="744575"/>
            <a:ext cx="8520600" cy="2052600"/>
          </a:xfrm>
          <a:prstGeom prst="rect">
            <a:avLst/>
          </a:prstGeom>
        </p:spPr>
        <p:txBody>
          <a:bodyPr lIns="91425" tIns="91425" rIns="91425" bIns="91425" anchor="b" anchorCtr="0"/>
          <a:lstStyle>
            <a:lvl1pPr lvl="0" algn="ctr">
              <a:spcBef>
                <a:spcPts val="0"/>
              </a:spcBef>
              <a:buSzPct val="100000"/>
              <a:defRPr sz="5200"/>
            </a:lvl1pPr>
            <a:lvl2pPr lvl="1" algn="ctr">
              <a:spcBef>
                <a:spcPts val="0"/>
              </a:spcBef>
              <a:buSzPct val="100000"/>
              <a:defRPr sz="5200"/>
            </a:lvl2pPr>
            <a:lvl3pPr lvl="2" algn="ctr">
              <a:spcBef>
                <a:spcPts val="0"/>
              </a:spcBef>
              <a:buSzPct val="100000"/>
              <a:defRPr sz="5200"/>
            </a:lvl3pPr>
            <a:lvl4pPr lvl="3" algn="ctr">
              <a:spcBef>
                <a:spcPts val="0"/>
              </a:spcBef>
              <a:buSzPct val="100000"/>
              <a:defRPr sz="5200"/>
            </a:lvl4pPr>
            <a:lvl5pPr lvl="4" algn="ctr">
              <a:spcBef>
                <a:spcPts val="0"/>
              </a:spcBef>
              <a:buSzPct val="100000"/>
              <a:defRPr sz="5200"/>
            </a:lvl5pPr>
            <a:lvl6pPr lvl="5" algn="ctr">
              <a:spcBef>
                <a:spcPts val="0"/>
              </a:spcBef>
              <a:buSzPct val="100000"/>
              <a:defRPr sz="5200"/>
            </a:lvl6pPr>
            <a:lvl7pPr lvl="6" algn="ctr">
              <a:spcBef>
                <a:spcPts val="0"/>
              </a:spcBef>
              <a:buSzPct val="100000"/>
              <a:defRPr sz="5200"/>
            </a:lvl7pPr>
            <a:lvl8pPr lvl="7" algn="ctr">
              <a:spcBef>
                <a:spcPts val="0"/>
              </a:spcBef>
              <a:buSzPct val="100000"/>
              <a:defRPr sz="5200"/>
            </a:lvl8pPr>
            <a:lvl9pPr lvl="8" algn="ctr">
              <a:spcBef>
                <a:spcPts val="0"/>
              </a:spcBef>
              <a:buSzPct val="100000"/>
              <a:defRPr sz="5200"/>
            </a:lvl9pPr>
          </a:lstStyle>
          <a:p>
            <a:endParaRPr/>
          </a:p>
        </p:txBody>
      </p:sp>
      <p:sp>
        <p:nvSpPr>
          <p:cNvPr id="11" name="Shape 11"/>
          <p:cNvSpPr txBox="1">
            <a:spLocks noGrp="1"/>
          </p:cNvSpPr>
          <p:nvPr>
            <p:ph type="subTitle" idx="1"/>
          </p:nvPr>
        </p:nvSpPr>
        <p:spPr>
          <a:xfrm>
            <a:off x="311700" y="2834125"/>
            <a:ext cx="8520600" cy="792600"/>
          </a:xfrm>
          <a:prstGeom prst="rect">
            <a:avLst/>
          </a:prstGeom>
        </p:spPr>
        <p:txBody>
          <a:bodyPr lIns="91425" tIns="91425" rIns="91425" bIns="91425" anchor="t" anchorCtr="0"/>
          <a:lstStyle>
            <a:lvl1pPr lvl="0" algn="ctr">
              <a:lnSpc>
                <a:spcPct val="100000"/>
              </a:lnSpc>
              <a:spcBef>
                <a:spcPts val="0"/>
              </a:spcBef>
              <a:spcAft>
                <a:spcPts val="0"/>
              </a:spcAft>
              <a:buSzPct val="100000"/>
              <a:buNone/>
              <a:defRPr sz="2800"/>
            </a:lvl1pPr>
            <a:lvl2pPr lvl="1" algn="ctr">
              <a:lnSpc>
                <a:spcPct val="100000"/>
              </a:lnSpc>
              <a:spcBef>
                <a:spcPts val="0"/>
              </a:spcBef>
              <a:spcAft>
                <a:spcPts val="0"/>
              </a:spcAft>
              <a:buSzPct val="100000"/>
              <a:buNone/>
              <a:defRPr sz="2800"/>
            </a:lvl2pPr>
            <a:lvl3pPr lvl="2" algn="ctr">
              <a:lnSpc>
                <a:spcPct val="100000"/>
              </a:lnSpc>
              <a:spcBef>
                <a:spcPts val="0"/>
              </a:spcBef>
              <a:spcAft>
                <a:spcPts val="0"/>
              </a:spcAft>
              <a:buSzPct val="100000"/>
              <a:buNone/>
              <a:defRPr sz="2800"/>
            </a:lvl3pPr>
            <a:lvl4pPr lvl="3" algn="ctr">
              <a:lnSpc>
                <a:spcPct val="100000"/>
              </a:lnSpc>
              <a:spcBef>
                <a:spcPts val="0"/>
              </a:spcBef>
              <a:spcAft>
                <a:spcPts val="0"/>
              </a:spcAft>
              <a:buSzPct val="100000"/>
              <a:buNone/>
              <a:defRPr sz="2800"/>
            </a:lvl4pPr>
            <a:lvl5pPr lvl="4" algn="ctr">
              <a:lnSpc>
                <a:spcPct val="100000"/>
              </a:lnSpc>
              <a:spcBef>
                <a:spcPts val="0"/>
              </a:spcBef>
              <a:spcAft>
                <a:spcPts val="0"/>
              </a:spcAft>
              <a:buSzPct val="100000"/>
              <a:buNone/>
              <a:defRPr sz="2800"/>
            </a:lvl5pPr>
            <a:lvl6pPr lvl="5" algn="ctr">
              <a:lnSpc>
                <a:spcPct val="100000"/>
              </a:lnSpc>
              <a:spcBef>
                <a:spcPts val="0"/>
              </a:spcBef>
              <a:spcAft>
                <a:spcPts val="0"/>
              </a:spcAft>
              <a:buSzPct val="100000"/>
              <a:buNone/>
              <a:defRPr sz="2800"/>
            </a:lvl6pPr>
            <a:lvl7pPr lvl="6" algn="ctr">
              <a:lnSpc>
                <a:spcPct val="100000"/>
              </a:lnSpc>
              <a:spcBef>
                <a:spcPts val="0"/>
              </a:spcBef>
              <a:spcAft>
                <a:spcPts val="0"/>
              </a:spcAft>
              <a:buSzPct val="100000"/>
              <a:buNone/>
              <a:defRPr sz="2800"/>
            </a:lvl7pPr>
            <a:lvl8pPr lvl="7" algn="ctr">
              <a:lnSpc>
                <a:spcPct val="100000"/>
              </a:lnSpc>
              <a:spcBef>
                <a:spcPts val="0"/>
              </a:spcBef>
              <a:spcAft>
                <a:spcPts val="0"/>
              </a:spcAft>
              <a:buSzPct val="100000"/>
              <a:buNone/>
              <a:defRPr sz="2800"/>
            </a:lvl8pPr>
            <a:lvl9pPr lvl="8" algn="ctr">
              <a:lnSpc>
                <a:spcPct val="100000"/>
              </a:lnSpc>
              <a:spcBef>
                <a:spcPts val="0"/>
              </a:spcBef>
              <a:spcAft>
                <a:spcPts val="0"/>
              </a:spcAft>
              <a:buSzPct val="100000"/>
              <a:buNone/>
              <a:defRPr sz="2800"/>
            </a:lvl9pPr>
          </a:lstStyle>
          <a:p>
            <a:endParaRPr/>
          </a:p>
        </p:txBody>
      </p:sp>
      <p:sp>
        <p:nvSpPr>
          <p:cNvPr id="12" name="Shape 12"/>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cSld name="Section header">
    <p:spTree>
      <p:nvGrpSpPr>
        <p:cNvPr id="1" name="Shape 13"/>
        <p:cNvGrpSpPr/>
        <p:nvPr/>
      </p:nvGrpSpPr>
      <p:grpSpPr>
        <a:xfrm>
          <a:off x="0" y="0"/>
          <a:ext cx="0" cy="0"/>
          <a:chOff x="0" y="0"/>
          <a:chExt cx="0" cy="0"/>
        </a:xfrm>
      </p:grpSpPr>
      <p:sp>
        <p:nvSpPr>
          <p:cNvPr id="14" name="Shape 14"/>
          <p:cNvSpPr txBox="1">
            <a:spLocks noGrp="1"/>
          </p:cNvSpPr>
          <p:nvPr>
            <p:ph type="title"/>
          </p:nvPr>
        </p:nvSpPr>
        <p:spPr>
          <a:xfrm>
            <a:off x="311700" y="2150850"/>
            <a:ext cx="8520600" cy="841800"/>
          </a:xfrm>
          <a:prstGeom prst="rect">
            <a:avLst/>
          </a:prstGeom>
        </p:spPr>
        <p:txBody>
          <a:bodyPr lIns="91425" tIns="91425" rIns="91425" bIns="91425" anchor="ctr" anchorCtr="0"/>
          <a:lstStyle>
            <a:lvl1pPr lvl="0" algn="ctr">
              <a:spcBef>
                <a:spcPts val="0"/>
              </a:spcBef>
              <a:buSzPct val="100000"/>
              <a:defRPr sz="3600"/>
            </a:lvl1pPr>
            <a:lvl2pPr lvl="1" algn="ctr">
              <a:spcBef>
                <a:spcPts val="0"/>
              </a:spcBef>
              <a:buSzPct val="100000"/>
              <a:defRPr sz="3600"/>
            </a:lvl2pPr>
            <a:lvl3pPr lvl="2" algn="ctr">
              <a:spcBef>
                <a:spcPts val="0"/>
              </a:spcBef>
              <a:buSzPct val="100000"/>
              <a:defRPr sz="3600"/>
            </a:lvl3pPr>
            <a:lvl4pPr lvl="3" algn="ctr">
              <a:spcBef>
                <a:spcPts val="0"/>
              </a:spcBef>
              <a:buSzPct val="100000"/>
              <a:defRPr sz="3600"/>
            </a:lvl4pPr>
            <a:lvl5pPr lvl="4" algn="ctr">
              <a:spcBef>
                <a:spcPts val="0"/>
              </a:spcBef>
              <a:buSzPct val="100000"/>
              <a:defRPr sz="3600"/>
            </a:lvl5pPr>
            <a:lvl6pPr lvl="5" algn="ctr">
              <a:spcBef>
                <a:spcPts val="0"/>
              </a:spcBef>
              <a:buSzPct val="100000"/>
              <a:defRPr sz="3600"/>
            </a:lvl6pPr>
            <a:lvl7pPr lvl="6" algn="ctr">
              <a:spcBef>
                <a:spcPts val="0"/>
              </a:spcBef>
              <a:buSzPct val="100000"/>
              <a:defRPr sz="3600"/>
            </a:lvl7pPr>
            <a:lvl8pPr lvl="7" algn="ctr">
              <a:spcBef>
                <a:spcPts val="0"/>
              </a:spcBef>
              <a:buSzPct val="100000"/>
              <a:defRPr sz="3600"/>
            </a:lvl8pPr>
            <a:lvl9pPr lvl="8" algn="ctr">
              <a:spcBef>
                <a:spcPts val="0"/>
              </a:spcBef>
              <a:buSzPct val="100000"/>
              <a:defRPr sz="3600"/>
            </a:lvl9pPr>
          </a:lstStyle>
          <a:p>
            <a:endParaRPr/>
          </a:p>
        </p:txBody>
      </p:sp>
      <p:sp>
        <p:nvSpPr>
          <p:cNvPr id="15" name="Shape 15"/>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x">
  <p:cSld name="Title and body">
    <p:spTree>
      <p:nvGrpSpPr>
        <p:cNvPr id="1" name="Shape 16"/>
        <p:cNvGrpSpPr/>
        <p:nvPr/>
      </p:nvGrpSpPr>
      <p:grpSpPr>
        <a:xfrm>
          <a:off x="0" y="0"/>
          <a:ext cx="0" cy="0"/>
          <a:chOff x="0" y="0"/>
          <a:chExt cx="0" cy="0"/>
        </a:xfrm>
      </p:grpSpPr>
      <p:sp>
        <p:nvSpPr>
          <p:cNvPr id="17" name="Shape 17"/>
          <p:cNvSpPr txBox="1">
            <a:spLocks noGrp="1"/>
          </p:cNvSpPr>
          <p:nvPr>
            <p:ph type="title"/>
          </p:nvPr>
        </p:nvSpPr>
        <p:spPr>
          <a:xfrm>
            <a:off x="311700" y="445025"/>
            <a:ext cx="8520600" cy="572700"/>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18" name="Shape 18"/>
          <p:cNvSpPr txBox="1">
            <a:spLocks noGrp="1"/>
          </p:cNvSpPr>
          <p:nvPr>
            <p:ph type="body" idx="1"/>
          </p:nvPr>
        </p:nvSpPr>
        <p:spPr>
          <a:xfrm>
            <a:off x="311700" y="1152475"/>
            <a:ext cx="8520600" cy="3416400"/>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19" name="Shape 19"/>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ColTx">
  <p:cSld name="Title and two columns">
    <p:spTree>
      <p:nvGrpSpPr>
        <p:cNvPr id="1" name="Shape 20"/>
        <p:cNvGrpSpPr/>
        <p:nvPr/>
      </p:nvGrpSpPr>
      <p:grpSpPr>
        <a:xfrm>
          <a:off x="0" y="0"/>
          <a:ext cx="0" cy="0"/>
          <a:chOff x="0" y="0"/>
          <a:chExt cx="0" cy="0"/>
        </a:xfrm>
      </p:grpSpPr>
      <p:sp>
        <p:nvSpPr>
          <p:cNvPr id="21" name="Shape 21"/>
          <p:cNvSpPr txBox="1">
            <a:spLocks noGrp="1"/>
          </p:cNvSpPr>
          <p:nvPr>
            <p:ph type="title"/>
          </p:nvPr>
        </p:nvSpPr>
        <p:spPr>
          <a:xfrm>
            <a:off x="311700" y="445025"/>
            <a:ext cx="8520600" cy="572700"/>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22" name="Shape 22"/>
          <p:cNvSpPr txBox="1">
            <a:spLocks noGrp="1"/>
          </p:cNvSpPr>
          <p:nvPr>
            <p:ph type="body" idx="1"/>
          </p:nvPr>
        </p:nvSpPr>
        <p:spPr>
          <a:xfrm>
            <a:off x="311700" y="1152475"/>
            <a:ext cx="3999900" cy="3416400"/>
          </a:xfrm>
          <a:prstGeom prst="rect">
            <a:avLst/>
          </a:prstGeom>
        </p:spPr>
        <p:txBody>
          <a:bodyPr lIns="91425" tIns="91425" rIns="91425" bIns="91425" anchor="t" anchorCtr="0"/>
          <a:lstStyle>
            <a:lvl1pPr lvl="0">
              <a:spcBef>
                <a:spcPts val="0"/>
              </a:spcBef>
              <a:buSzPct val="100000"/>
              <a:defRPr sz="1400"/>
            </a:lvl1pPr>
            <a:lvl2pPr lvl="1">
              <a:spcBef>
                <a:spcPts val="0"/>
              </a:spcBef>
              <a:buSzPct val="100000"/>
              <a:defRPr sz="1200"/>
            </a:lvl2pPr>
            <a:lvl3pPr lvl="2">
              <a:spcBef>
                <a:spcPts val="0"/>
              </a:spcBef>
              <a:buSzPct val="100000"/>
              <a:defRPr sz="1200"/>
            </a:lvl3pPr>
            <a:lvl4pPr lvl="3">
              <a:spcBef>
                <a:spcPts val="0"/>
              </a:spcBef>
              <a:buSzPct val="100000"/>
              <a:defRPr sz="1200"/>
            </a:lvl4pPr>
            <a:lvl5pPr lvl="4">
              <a:spcBef>
                <a:spcPts val="0"/>
              </a:spcBef>
              <a:buSzPct val="100000"/>
              <a:defRPr sz="1200"/>
            </a:lvl5pPr>
            <a:lvl6pPr lvl="5">
              <a:spcBef>
                <a:spcPts val="0"/>
              </a:spcBef>
              <a:buSzPct val="100000"/>
              <a:defRPr sz="1200"/>
            </a:lvl6pPr>
            <a:lvl7pPr lvl="6">
              <a:spcBef>
                <a:spcPts val="0"/>
              </a:spcBef>
              <a:buSzPct val="100000"/>
              <a:defRPr sz="1200"/>
            </a:lvl7pPr>
            <a:lvl8pPr lvl="7">
              <a:spcBef>
                <a:spcPts val="0"/>
              </a:spcBef>
              <a:buSzPct val="100000"/>
              <a:defRPr sz="1200"/>
            </a:lvl8pPr>
            <a:lvl9pPr lvl="8">
              <a:spcBef>
                <a:spcPts val="0"/>
              </a:spcBef>
              <a:buSzPct val="100000"/>
              <a:defRPr sz="1200"/>
            </a:lvl9pPr>
          </a:lstStyle>
          <a:p>
            <a:endParaRPr/>
          </a:p>
        </p:txBody>
      </p:sp>
      <p:sp>
        <p:nvSpPr>
          <p:cNvPr id="23" name="Shape 23"/>
          <p:cNvSpPr txBox="1">
            <a:spLocks noGrp="1"/>
          </p:cNvSpPr>
          <p:nvPr>
            <p:ph type="body" idx="2"/>
          </p:nvPr>
        </p:nvSpPr>
        <p:spPr>
          <a:xfrm>
            <a:off x="4832400" y="1152475"/>
            <a:ext cx="3999900" cy="3416400"/>
          </a:xfrm>
          <a:prstGeom prst="rect">
            <a:avLst/>
          </a:prstGeom>
        </p:spPr>
        <p:txBody>
          <a:bodyPr lIns="91425" tIns="91425" rIns="91425" bIns="91425" anchor="t" anchorCtr="0"/>
          <a:lstStyle>
            <a:lvl1pPr lvl="0">
              <a:spcBef>
                <a:spcPts val="0"/>
              </a:spcBef>
              <a:buSzPct val="100000"/>
              <a:defRPr sz="1400"/>
            </a:lvl1pPr>
            <a:lvl2pPr lvl="1">
              <a:spcBef>
                <a:spcPts val="0"/>
              </a:spcBef>
              <a:buSzPct val="100000"/>
              <a:defRPr sz="1200"/>
            </a:lvl2pPr>
            <a:lvl3pPr lvl="2">
              <a:spcBef>
                <a:spcPts val="0"/>
              </a:spcBef>
              <a:buSzPct val="100000"/>
              <a:defRPr sz="1200"/>
            </a:lvl3pPr>
            <a:lvl4pPr lvl="3">
              <a:spcBef>
                <a:spcPts val="0"/>
              </a:spcBef>
              <a:buSzPct val="100000"/>
              <a:defRPr sz="1200"/>
            </a:lvl4pPr>
            <a:lvl5pPr lvl="4">
              <a:spcBef>
                <a:spcPts val="0"/>
              </a:spcBef>
              <a:buSzPct val="100000"/>
              <a:defRPr sz="1200"/>
            </a:lvl5pPr>
            <a:lvl6pPr lvl="5">
              <a:spcBef>
                <a:spcPts val="0"/>
              </a:spcBef>
              <a:buSzPct val="100000"/>
              <a:defRPr sz="1200"/>
            </a:lvl6pPr>
            <a:lvl7pPr lvl="6">
              <a:spcBef>
                <a:spcPts val="0"/>
              </a:spcBef>
              <a:buSzPct val="100000"/>
              <a:defRPr sz="1200"/>
            </a:lvl7pPr>
            <a:lvl8pPr lvl="7">
              <a:spcBef>
                <a:spcPts val="0"/>
              </a:spcBef>
              <a:buSzPct val="100000"/>
              <a:defRPr sz="1200"/>
            </a:lvl8pPr>
            <a:lvl9pPr lvl="8">
              <a:spcBef>
                <a:spcPts val="0"/>
              </a:spcBef>
              <a:buSzPct val="100000"/>
              <a:defRPr sz="1200"/>
            </a:lvl9pPr>
          </a:lstStyle>
          <a:p>
            <a:endParaRPr/>
          </a:p>
        </p:txBody>
      </p:sp>
      <p:sp>
        <p:nvSpPr>
          <p:cNvPr id="24" name="Shape 24"/>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Shape 25"/>
        <p:cNvGrpSpPr/>
        <p:nvPr/>
      </p:nvGrpSpPr>
      <p:grpSpPr>
        <a:xfrm>
          <a:off x="0" y="0"/>
          <a:ext cx="0" cy="0"/>
          <a:chOff x="0" y="0"/>
          <a:chExt cx="0" cy="0"/>
        </a:xfrm>
      </p:grpSpPr>
      <p:sp>
        <p:nvSpPr>
          <p:cNvPr id="26" name="Shape 26"/>
          <p:cNvSpPr txBox="1">
            <a:spLocks noGrp="1"/>
          </p:cNvSpPr>
          <p:nvPr>
            <p:ph type="title"/>
          </p:nvPr>
        </p:nvSpPr>
        <p:spPr>
          <a:xfrm>
            <a:off x="311700" y="445025"/>
            <a:ext cx="8520600" cy="572700"/>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27" name="Shape 27"/>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cSld name="One column text">
    <p:spTree>
      <p:nvGrpSpPr>
        <p:cNvPr id="1" name="Shape 28"/>
        <p:cNvGrpSpPr/>
        <p:nvPr/>
      </p:nvGrpSpPr>
      <p:grpSpPr>
        <a:xfrm>
          <a:off x="0" y="0"/>
          <a:ext cx="0" cy="0"/>
          <a:chOff x="0" y="0"/>
          <a:chExt cx="0" cy="0"/>
        </a:xfrm>
      </p:grpSpPr>
      <p:sp>
        <p:nvSpPr>
          <p:cNvPr id="29" name="Shape 29"/>
          <p:cNvSpPr txBox="1">
            <a:spLocks noGrp="1"/>
          </p:cNvSpPr>
          <p:nvPr>
            <p:ph type="title"/>
          </p:nvPr>
        </p:nvSpPr>
        <p:spPr>
          <a:xfrm>
            <a:off x="311700" y="555600"/>
            <a:ext cx="2808000" cy="755700"/>
          </a:xfrm>
          <a:prstGeom prst="rect">
            <a:avLst/>
          </a:prstGeom>
        </p:spPr>
        <p:txBody>
          <a:bodyPr lIns="91425" tIns="91425" rIns="91425" bIns="91425" anchor="b" anchorCtr="0"/>
          <a:lstStyle>
            <a:lvl1pPr lvl="0">
              <a:spcBef>
                <a:spcPts val="0"/>
              </a:spcBef>
              <a:buSzPct val="100000"/>
              <a:defRPr sz="2400"/>
            </a:lvl1pPr>
            <a:lvl2pPr lvl="1">
              <a:spcBef>
                <a:spcPts val="0"/>
              </a:spcBef>
              <a:buSzPct val="100000"/>
              <a:defRPr sz="2400"/>
            </a:lvl2pPr>
            <a:lvl3pPr lvl="2">
              <a:spcBef>
                <a:spcPts val="0"/>
              </a:spcBef>
              <a:buSzPct val="100000"/>
              <a:defRPr sz="2400"/>
            </a:lvl3pPr>
            <a:lvl4pPr lvl="3">
              <a:spcBef>
                <a:spcPts val="0"/>
              </a:spcBef>
              <a:buSzPct val="100000"/>
              <a:defRPr sz="2400"/>
            </a:lvl4pPr>
            <a:lvl5pPr lvl="4">
              <a:spcBef>
                <a:spcPts val="0"/>
              </a:spcBef>
              <a:buSzPct val="100000"/>
              <a:defRPr sz="2400"/>
            </a:lvl5pPr>
            <a:lvl6pPr lvl="5">
              <a:spcBef>
                <a:spcPts val="0"/>
              </a:spcBef>
              <a:buSzPct val="100000"/>
              <a:defRPr sz="2400"/>
            </a:lvl6pPr>
            <a:lvl7pPr lvl="6">
              <a:spcBef>
                <a:spcPts val="0"/>
              </a:spcBef>
              <a:buSzPct val="100000"/>
              <a:defRPr sz="2400"/>
            </a:lvl7pPr>
            <a:lvl8pPr lvl="7">
              <a:spcBef>
                <a:spcPts val="0"/>
              </a:spcBef>
              <a:buSzPct val="100000"/>
              <a:defRPr sz="2400"/>
            </a:lvl8pPr>
            <a:lvl9pPr lvl="8">
              <a:spcBef>
                <a:spcPts val="0"/>
              </a:spcBef>
              <a:buSzPct val="100000"/>
              <a:defRPr sz="2400"/>
            </a:lvl9pPr>
          </a:lstStyle>
          <a:p>
            <a:endParaRPr/>
          </a:p>
        </p:txBody>
      </p:sp>
      <p:sp>
        <p:nvSpPr>
          <p:cNvPr id="30" name="Shape 30"/>
          <p:cNvSpPr txBox="1">
            <a:spLocks noGrp="1"/>
          </p:cNvSpPr>
          <p:nvPr>
            <p:ph type="body" idx="1"/>
          </p:nvPr>
        </p:nvSpPr>
        <p:spPr>
          <a:xfrm>
            <a:off x="311700" y="1389600"/>
            <a:ext cx="2808000" cy="3179400"/>
          </a:xfrm>
          <a:prstGeom prst="rect">
            <a:avLst/>
          </a:prstGeom>
        </p:spPr>
        <p:txBody>
          <a:bodyPr lIns="91425" tIns="91425" rIns="91425" bIns="91425" anchor="t" anchorCtr="0"/>
          <a:lstStyle>
            <a:lvl1pPr lvl="0">
              <a:spcBef>
                <a:spcPts val="0"/>
              </a:spcBef>
              <a:buSzPct val="100000"/>
              <a:defRPr sz="1200"/>
            </a:lvl1pPr>
            <a:lvl2pPr lvl="1">
              <a:spcBef>
                <a:spcPts val="0"/>
              </a:spcBef>
              <a:buSzPct val="100000"/>
              <a:defRPr sz="1200"/>
            </a:lvl2pPr>
            <a:lvl3pPr lvl="2">
              <a:spcBef>
                <a:spcPts val="0"/>
              </a:spcBef>
              <a:buSzPct val="100000"/>
              <a:defRPr sz="1200"/>
            </a:lvl3pPr>
            <a:lvl4pPr lvl="3">
              <a:spcBef>
                <a:spcPts val="0"/>
              </a:spcBef>
              <a:buSzPct val="100000"/>
              <a:defRPr sz="1200"/>
            </a:lvl4pPr>
            <a:lvl5pPr lvl="4">
              <a:spcBef>
                <a:spcPts val="0"/>
              </a:spcBef>
              <a:buSzPct val="100000"/>
              <a:defRPr sz="1200"/>
            </a:lvl5pPr>
            <a:lvl6pPr lvl="5">
              <a:spcBef>
                <a:spcPts val="0"/>
              </a:spcBef>
              <a:buSzPct val="100000"/>
              <a:defRPr sz="1200"/>
            </a:lvl6pPr>
            <a:lvl7pPr lvl="6">
              <a:spcBef>
                <a:spcPts val="0"/>
              </a:spcBef>
              <a:buSzPct val="100000"/>
              <a:defRPr sz="1200"/>
            </a:lvl7pPr>
            <a:lvl8pPr lvl="7">
              <a:spcBef>
                <a:spcPts val="0"/>
              </a:spcBef>
              <a:buSzPct val="100000"/>
              <a:defRPr sz="1200"/>
            </a:lvl8pPr>
            <a:lvl9pPr lvl="8">
              <a:spcBef>
                <a:spcPts val="0"/>
              </a:spcBef>
              <a:buSzPct val="100000"/>
              <a:defRPr sz="1200"/>
            </a:lvl9pPr>
          </a:lstStyle>
          <a:p>
            <a:endParaRPr/>
          </a:p>
        </p:txBody>
      </p:sp>
      <p:sp>
        <p:nvSpPr>
          <p:cNvPr id="31" name="Shape 31"/>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cSld name="Main point">
    <p:spTree>
      <p:nvGrpSpPr>
        <p:cNvPr id="1" name="Shape 32"/>
        <p:cNvGrpSpPr/>
        <p:nvPr/>
      </p:nvGrpSpPr>
      <p:grpSpPr>
        <a:xfrm>
          <a:off x="0" y="0"/>
          <a:ext cx="0" cy="0"/>
          <a:chOff x="0" y="0"/>
          <a:chExt cx="0" cy="0"/>
        </a:xfrm>
      </p:grpSpPr>
      <p:sp>
        <p:nvSpPr>
          <p:cNvPr id="33" name="Shape 33"/>
          <p:cNvSpPr txBox="1">
            <a:spLocks noGrp="1"/>
          </p:cNvSpPr>
          <p:nvPr>
            <p:ph type="title"/>
          </p:nvPr>
        </p:nvSpPr>
        <p:spPr>
          <a:xfrm>
            <a:off x="490250" y="450150"/>
            <a:ext cx="6367800" cy="4090800"/>
          </a:xfrm>
          <a:prstGeom prst="rect">
            <a:avLst/>
          </a:prstGeom>
        </p:spPr>
        <p:txBody>
          <a:bodyPr lIns="91425" tIns="91425" rIns="91425" bIns="91425" anchor="ctr" anchorCtr="0"/>
          <a:lstStyle>
            <a:lvl1pPr lvl="0">
              <a:spcBef>
                <a:spcPts val="0"/>
              </a:spcBef>
              <a:buSzPct val="100000"/>
              <a:defRPr sz="4800"/>
            </a:lvl1pPr>
            <a:lvl2pPr lvl="1">
              <a:spcBef>
                <a:spcPts val="0"/>
              </a:spcBef>
              <a:buSzPct val="100000"/>
              <a:defRPr sz="4800"/>
            </a:lvl2pPr>
            <a:lvl3pPr lvl="2">
              <a:spcBef>
                <a:spcPts val="0"/>
              </a:spcBef>
              <a:buSzPct val="100000"/>
              <a:defRPr sz="4800"/>
            </a:lvl3pPr>
            <a:lvl4pPr lvl="3">
              <a:spcBef>
                <a:spcPts val="0"/>
              </a:spcBef>
              <a:buSzPct val="100000"/>
              <a:defRPr sz="4800"/>
            </a:lvl4pPr>
            <a:lvl5pPr lvl="4">
              <a:spcBef>
                <a:spcPts val="0"/>
              </a:spcBef>
              <a:buSzPct val="100000"/>
              <a:defRPr sz="4800"/>
            </a:lvl5pPr>
            <a:lvl6pPr lvl="5">
              <a:spcBef>
                <a:spcPts val="0"/>
              </a:spcBef>
              <a:buSzPct val="100000"/>
              <a:defRPr sz="4800"/>
            </a:lvl6pPr>
            <a:lvl7pPr lvl="6">
              <a:spcBef>
                <a:spcPts val="0"/>
              </a:spcBef>
              <a:buSzPct val="100000"/>
              <a:defRPr sz="4800"/>
            </a:lvl7pPr>
            <a:lvl8pPr lvl="7">
              <a:spcBef>
                <a:spcPts val="0"/>
              </a:spcBef>
              <a:buSzPct val="100000"/>
              <a:defRPr sz="4800"/>
            </a:lvl8pPr>
            <a:lvl9pPr lvl="8">
              <a:spcBef>
                <a:spcPts val="0"/>
              </a:spcBef>
              <a:buSzPct val="100000"/>
              <a:defRPr sz="4800"/>
            </a:lvl9pPr>
          </a:lstStyle>
          <a:p>
            <a:endParaRPr/>
          </a:p>
        </p:txBody>
      </p:sp>
      <p:sp>
        <p:nvSpPr>
          <p:cNvPr id="34" name="Shape 34"/>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cSld name="Section title and description">
    <p:spTree>
      <p:nvGrpSpPr>
        <p:cNvPr id="1" name="Shape 35"/>
        <p:cNvGrpSpPr/>
        <p:nvPr/>
      </p:nvGrpSpPr>
      <p:grpSpPr>
        <a:xfrm>
          <a:off x="0" y="0"/>
          <a:ext cx="0" cy="0"/>
          <a:chOff x="0" y="0"/>
          <a:chExt cx="0" cy="0"/>
        </a:xfrm>
      </p:grpSpPr>
      <p:sp>
        <p:nvSpPr>
          <p:cNvPr id="36" name="Shape 36"/>
          <p:cNvSpPr/>
          <p:nvPr/>
        </p:nvSpPr>
        <p:spPr>
          <a:xfrm>
            <a:off x="4572000" y="-125"/>
            <a:ext cx="4572000" cy="5143500"/>
          </a:xfrm>
          <a:prstGeom prst="rect">
            <a:avLst/>
          </a:prstGeom>
          <a:solidFill>
            <a:schemeClr val="lt2"/>
          </a:solidFill>
          <a:ln>
            <a:noFill/>
          </a:ln>
        </p:spPr>
        <p:txBody>
          <a:bodyPr lIns="91425" tIns="91425" rIns="91425" bIns="91425" anchor="ctr" anchorCtr="0">
            <a:noAutofit/>
          </a:bodyPr>
          <a:lstStyle/>
          <a:p>
            <a:pPr lvl="0">
              <a:spcBef>
                <a:spcPts val="0"/>
              </a:spcBef>
              <a:buNone/>
            </a:pPr>
            <a:endParaRPr/>
          </a:p>
        </p:txBody>
      </p:sp>
      <p:sp>
        <p:nvSpPr>
          <p:cNvPr id="37" name="Shape 37"/>
          <p:cNvSpPr txBox="1">
            <a:spLocks noGrp="1"/>
          </p:cNvSpPr>
          <p:nvPr>
            <p:ph type="title"/>
          </p:nvPr>
        </p:nvSpPr>
        <p:spPr>
          <a:xfrm>
            <a:off x="265500" y="1233175"/>
            <a:ext cx="4045200" cy="1482300"/>
          </a:xfrm>
          <a:prstGeom prst="rect">
            <a:avLst/>
          </a:prstGeom>
        </p:spPr>
        <p:txBody>
          <a:bodyPr lIns="91425" tIns="91425" rIns="91425" bIns="91425" anchor="b" anchorCtr="0"/>
          <a:lstStyle>
            <a:lvl1pPr lvl="0" algn="ctr">
              <a:spcBef>
                <a:spcPts val="0"/>
              </a:spcBef>
              <a:buSzPct val="100000"/>
              <a:defRPr sz="4200"/>
            </a:lvl1pPr>
            <a:lvl2pPr lvl="1" algn="ctr">
              <a:spcBef>
                <a:spcPts val="0"/>
              </a:spcBef>
              <a:buSzPct val="100000"/>
              <a:defRPr sz="4200"/>
            </a:lvl2pPr>
            <a:lvl3pPr lvl="2" algn="ctr">
              <a:spcBef>
                <a:spcPts val="0"/>
              </a:spcBef>
              <a:buSzPct val="100000"/>
              <a:defRPr sz="4200"/>
            </a:lvl3pPr>
            <a:lvl4pPr lvl="3" algn="ctr">
              <a:spcBef>
                <a:spcPts val="0"/>
              </a:spcBef>
              <a:buSzPct val="100000"/>
              <a:defRPr sz="4200"/>
            </a:lvl4pPr>
            <a:lvl5pPr lvl="4" algn="ctr">
              <a:spcBef>
                <a:spcPts val="0"/>
              </a:spcBef>
              <a:buSzPct val="100000"/>
              <a:defRPr sz="4200"/>
            </a:lvl5pPr>
            <a:lvl6pPr lvl="5" algn="ctr">
              <a:spcBef>
                <a:spcPts val="0"/>
              </a:spcBef>
              <a:buSzPct val="100000"/>
              <a:defRPr sz="4200"/>
            </a:lvl6pPr>
            <a:lvl7pPr lvl="6" algn="ctr">
              <a:spcBef>
                <a:spcPts val="0"/>
              </a:spcBef>
              <a:buSzPct val="100000"/>
              <a:defRPr sz="4200"/>
            </a:lvl7pPr>
            <a:lvl8pPr lvl="7" algn="ctr">
              <a:spcBef>
                <a:spcPts val="0"/>
              </a:spcBef>
              <a:buSzPct val="100000"/>
              <a:defRPr sz="4200"/>
            </a:lvl8pPr>
            <a:lvl9pPr lvl="8" algn="ctr">
              <a:spcBef>
                <a:spcPts val="0"/>
              </a:spcBef>
              <a:buSzPct val="100000"/>
              <a:defRPr sz="4200"/>
            </a:lvl9pPr>
          </a:lstStyle>
          <a:p>
            <a:endParaRPr/>
          </a:p>
        </p:txBody>
      </p:sp>
      <p:sp>
        <p:nvSpPr>
          <p:cNvPr id="38" name="Shape 38"/>
          <p:cNvSpPr txBox="1">
            <a:spLocks noGrp="1"/>
          </p:cNvSpPr>
          <p:nvPr>
            <p:ph type="subTitle" idx="1"/>
          </p:nvPr>
        </p:nvSpPr>
        <p:spPr>
          <a:xfrm>
            <a:off x="265500" y="2803075"/>
            <a:ext cx="4045200" cy="1235100"/>
          </a:xfrm>
          <a:prstGeom prst="rect">
            <a:avLst/>
          </a:prstGeom>
        </p:spPr>
        <p:txBody>
          <a:bodyPr lIns="91425" tIns="91425" rIns="91425" bIns="91425" anchor="t" anchorCtr="0"/>
          <a:lstStyle>
            <a:lvl1pPr lvl="0" algn="ctr">
              <a:lnSpc>
                <a:spcPct val="100000"/>
              </a:lnSpc>
              <a:spcBef>
                <a:spcPts val="0"/>
              </a:spcBef>
              <a:spcAft>
                <a:spcPts val="0"/>
              </a:spcAft>
              <a:buSzPct val="100000"/>
              <a:buNone/>
              <a:defRPr sz="2100"/>
            </a:lvl1pPr>
            <a:lvl2pPr lvl="1" algn="ctr">
              <a:lnSpc>
                <a:spcPct val="100000"/>
              </a:lnSpc>
              <a:spcBef>
                <a:spcPts val="0"/>
              </a:spcBef>
              <a:spcAft>
                <a:spcPts val="0"/>
              </a:spcAft>
              <a:buSzPct val="100000"/>
              <a:buNone/>
              <a:defRPr sz="2100"/>
            </a:lvl2pPr>
            <a:lvl3pPr lvl="2" algn="ctr">
              <a:lnSpc>
                <a:spcPct val="100000"/>
              </a:lnSpc>
              <a:spcBef>
                <a:spcPts val="0"/>
              </a:spcBef>
              <a:spcAft>
                <a:spcPts val="0"/>
              </a:spcAft>
              <a:buSzPct val="100000"/>
              <a:buNone/>
              <a:defRPr sz="2100"/>
            </a:lvl3pPr>
            <a:lvl4pPr lvl="3" algn="ctr">
              <a:lnSpc>
                <a:spcPct val="100000"/>
              </a:lnSpc>
              <a:spcBef>
                <a:spcPts val="0"/>
              </a:spcBef>
              <a:spcAft>
                <a:spcPts val="0"/>
              </a:spcAft>
              <a:buSzPct val="100000"/>
              <a:buNone/>
              <a:defRPr sz="2100"/>
            </a:lvl4pPr>
            <a:lvl5pPr lvl="4" algn="ctr">
              <a:lnSpc>
                <a:spcPct val="100000"/>
              </a:lnSpc>
              <a:spcBef>
                <a:spcPts val="0"/>
              </a:spcBef>
              <a:spcAft>
                <a:spcPts val="0"/>
              </a:spcAft>
              <a:buSzPct val="100000"/>
              <a:buNone/>
              <a:defRPr sz="2100"/>
            </a:lvl5pPr>
            <a:lvl6pPr lvl="5" algn="ctr">
              <a:lnSpc>
                <a:spcPct val="100000"/>
              </a:lnSpc>
              <a:spcBef>
                <a:spcPts val="0"/>
              </a:spcBef>
              <a:spcAft>
                <a:spcPts val="0"/>
              </a:spcAft>
              <a:buSzPct val="100000"/>
              <a:buNone/>
              <a:defRPr sz="2100"/>
            </a:lvl6pPr>
            <a:lvl7pPr lvl="6" algn="ctr">
              <a:lnSpc>
                <a:spcPct val="100000"/>
              </a:lnSpc>
              <a:spcBef>
                <a:spcPts val="0"/>
              </a:spcBef>
              <a:spcAft>
                <a:spcPts val="0"/>
              </a:spcAft>
              <a:buSzPct val="100000"/>
              <a:buNone/>
              <a:defRPr sz="2100"/>
            </a:lvl7pPr>
            <a:lvl8pPr lvl="7" algn="ctr">
              <a:lnSpc>
                <a:spcPct val="100000"/>
              </a:lnSpc>
              <a:spcBef>
                <a:spcPts val="0"/>
              </a:spcBef>
              <a:spcAft>
                <a:spcPts val="0"/>
              </a:spcAft>
              <a:buSzPct val="100000"/>
              <a:buNone/>
              <a:defRPr sz="2100"/>
            </a:lvl8pPr>
            <a:lvl9pPr lvl="8" algn="ctr">
              <a:lnSpc>
                <a:spcPct val="100000"/>
              </a:lnSpc>
              <a:spcBef>
                <a:spcPts val="0"/>
              </a:spcBef>
              <a:spcAft>
                <a:spcPts val="0"/>
              </a:spcAft>
              <a:buSzPct val="100000"/>
              <a:buNone/>
              <a:defRPr sz="2100"/>
            </a:lvl9pPr>
          </a:lstStyle>
          <a:p>
            <a:endParaRPr/>
          </a:p>
        </p:txBody>
      </p:sp>
      <p:sp>
        <p:nvSpPr>
          <p:cNvPr id="39" name="Shape 39"/>
          <p:cNvSpPr txBox="1">
            <a:spLocks noGrp="1"/>
          </p:cNvSpPr>
          <p:nvPr>
            <p:ph type="body" idx="2"/>
          </p:nvPr>
        </p:nvSpPr>
        <p:spPr>
          <a:xfrm>
            <a:off x="4939500" y="724075"/>
            <a:ext cx="3837000" cy="3695100"/>
          </a:xfrm>
          <a:prstGeom prst="rect">
            <a:avLst/>
          </a:prstGeom>
        </p:spPr>
        <p:txBody>
          <a:bodyPr lIns="91425" tIns="91425" rIns="91425" bIns="91425" anchor="ctr"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40" name="Shape 40"/>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cSld name="Caption">
    <p:spTree>
      <p:nvGrpSpPr>
        <p:cNvPr id="1" name="Shape 41"/>
        <p:cNvGrpSpPr/>
        <p:nvPr/>
      </p:nvGrpSpPr>
      <p:grpSpPr>
        <a:xfrm>
          <a:off x="0" y="0"/>
          <a:ext cx="0" cy="0"/>
          <a:chOff x="0" y="0"/>
          <a:chExt cx="0" cy="0"/>
        </a:xfrm>
      </p:grpSpPr>
      <p:sp>
        <p:nvSpPr>
          <p:cNvPr id="42" name="Shape 42"/>
          <p:cNvSpPr txBox="1">
            <a:spLocks noGrp="1"/>
          </p:cNvSpPr>
          <p:nvPr>
            <p:ph type="body" idx="1"/>
          </p:nvPr>
        </p:nvSpPr>
        <p:spPr>
          <a:xfrm>
            <a:off x="311700" y="4230575"/>
            <a:ext cx="5998800" cy="605100"/>
          </a:xfrm>
          <a:prstGeom prst="rect">
            <a:avLst/>
          </a:prstGeom>
        </p:spPr>
        <p:txBody>
          <a:bodyPr lIns="91425" tIns="91425" rIns="91425" bIns="91425" anchor="ctr" anchorCtr="0"/>
          <a:lstStyle>
            <a:lvl1pPr lvl="0">
              <a:lnSpc>
                <a:spcPct val="100000"/>
              </a:lnSpc>
              <a:spcBef>
                <a:spcPts val="0"/>
              </a:spcBef>
              <a:spcAft>
                <a:spcPts val="0"/>
              </a:spcAft>
              <a:buNone/>
              <a:defRPr/>
            </a:lvl1pPr>
          </a:lstStyle>
          <a:p>
            <a:endParaRPr/>
          </a:p>
        </p:txBody>
      </p:sp>
      <p:sp>
        <p:nvSpPr>
          <p:cNvPr id="43" name="Shape 43"/>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cSld name="Big number">
    <p:spTree>
      <p:nvGrpSpPr>
        <p:cNvPr id="1" name="Shape 44"/>
        <p:cNvGrpSpPr/>
        <p:nvPr/>
      </p:nvGrpSpPr>
      <p:grpSpPr>
        <a:xfrm>
          <a:off x="0" y="0"/>
          <a:ext cx="0" cy="0"/>
          <a:chOff x="0" y="0"/>
          <a:chExt cx="0" cy="0"/>
        </a:xfrm>
      </p:grpSpPr>
      <p:sp>
        <p:nvSpPr>
          <p:cNvPr id="45" name="Shape 45"/>
          <p:cNvSpPr txBox="1">
            <a:spLocks noGrp="1"/>
          </p:cNvSpPr>
          <p:nvPr>
            <p:ph type="title"/>
          </p:nvPr>
        </p:nvSpPr>
        <p:spPr>
          <a:xfrm>
            <a:off x="311700" y="1106125"/>
            <a:ext cx="8520600" cy="1963500"/>
          </a:xfrm>
          <a:prstGeom prst="rect">
            <a:avLst/>
          </a:prstGeom>
        </p:spPr>
        <p:txBody>
          <a:bodyPr lIns="91425" tIns="91425" rIns="91425" bIns="91425" anchor="b" anchorCtr="0"/>
          <a:lstStyle>
            <a:lvl1pPr lvl="0" algn="ctr">
              <a:spcBef>
                <a:spcPts val="0"/>
              </a:spcBef>
              <a:buSzPct val="100000"/>
              <a:defRPr sz="12000"/>
            </a:lvl1pPr>
            <a:lvl2pPr lvl="1" algn="ctr">
              <a:spcBef>
                <a:spcPts val="0"/>
              </a:spcBef>
              <a:buSzPct val="100000"/>
              <a:defRPr sz="12000"/>
            </a:lvl2pPr>
            <a:lvl3pPr lvl="2" algn="ctr">
              <a:spcBef>
                <a:spcPts val="0"/>
              </a:spcBef>
              <a:buSzPct val="100000"/>
              <a:defRPr sz="12000"/>
            </a:lvl3pPr>
            <a:lvl4pPr lvl="3" algn="ctr">
              <a:spcBef>
                <a:spcPts val="0"/>
              </a:spcBef>
              <a:buSzPct val="100000"/>
              <a:defRPr sz="12000"/>
            </a:lvl4pPr>
            <a:lvl5pPr lvl="4" algn="ctr">
              <a:spcBef>
                <a:spcPts val="0"/>
              </a:spcBef>
              <a:buSzPct val="100000"/>
              <a:defRPr sz="12000"/>
            </a:lvl5pPr>
            <a:lvl6pPr lvl="5" algn="ctr">
              <a:spcBef>
                <a:spcPts val="0"/>
              </a:spcBef>
              <a:buSzPct val="100000"/>
              <a:defRPr sz="12000"/>
            </a:lvl6pPr>
            <a:lvl7pPr lvl="6" algn="ctr">
              <a:spcBef>
                <a:spcPts val="0"/>
              </a:spcBef>
              <a:buSzPct val="100000"/>
              <a:defRPr sz="12000"/>
            </a:lvl7pPr>
            <a:lvl8pPr lvl="7" algn="ctr">
              <a:spcBef>
                <a:spcPts val="0"/>
              </a:spcBef>
              <a:buSzPct val="100000"/>
              <a:defRPr sz="12000"/>
            </a:lvl8pPr>
            <a:lvl9pPr lvl="8" algn="ctr">
              <a:spcBef>
                <a:spcPts val="0"/>
              </a:spcBef>
              <a:buSzPct val="100000"/>
              <a:defRPr sz="12000"/>
            </a:lvl9pPr>
          </a:lstStyle>
          <a:p>
            <a:endParaRPr/>
          </a:p>
        </p:txBody>
      </p:sp>
      <p:sp>
        <p:nvSpPr>
          <p:cNvPr id="46" name="Shape 46"/>
          <p:cNvSpPr txBox="1">
            <a:spLocks noGrp="1"/>
          </p:cNvSpPr>
          <p:nvPr>
            <p:ph type="body" idx="1"/>
          </p:nvPr>
        </p:nvSpPr>
        <p:spPr>
          <a:xfrm>
            <a:off x="311700" y="3152225"/>
            <a:ext cx="8520600" cy="1300800"/>
          </a:xfrm>
          <a:prstGeom prst="rect">
            <a:avLst/>
          </a:prstGeom>
        </p:spPr>
        <p:txBody>
          <a:bodyPr lIns="91425" tIns="91425" rIns="91425" bIns="91425" anchor="t" anchorCtr="0"/>
          <a:lstStyle>
            <a:lvl1pPr lvl="0" algn="ctr">
              <a:spcBef>
                <a:spcPts val="0"/>
              </a:spcBef>
              <a:defRPr/>
            </a:lvl1pPr>
            <a:lvl2pPr lvl="1" algn="ctr">
              <a:spcBef>
                <a:spcPts val="0"/>
              </a:spcBef>
              <a:defRPr/>
            </a:lvl2pPr>
            <a:lvl3pPr lvl="2" algn="ctr">
              <a:spcBef>
                <a:spcPts val="0"/>
              </a:spcBef>
              <a:defRPr/>
            </a:lvl3pPr>
            <a:lvl4pPr lvl="3" algn="ctr">
              <a:spcBef>
                <a:spcPts val="0"/>
              </a:spcBef>
              <a:defRPr/>
            </a:lvl4pPr>
            <a:lvl5pPr lvl="4" algn="ctr">
              <a:spcBef>
                <a:spcPts val="0"/>
              </a:spcBef>
              <a:defRPr/>
            </a:lvl5pPr>
            <a:lvl6pPr lvl="5" algn="ctr">
              <a:spcBef>
                <a:spcPts val="0"/>
              </a:spcBef>
              <a:defRPr/>
            </a:lvl6pPr>
            <a:lvl7pPr lvl="6" algn="ctr">
              <a:spcBef>
                <a:spcPts val="0"/>
              </a:spcBef>
              <a:defRPr/>
            </a:lvl7pPr>
            <a:lvl8pPr lvl="7" algn="ctr">
              <a:spcBef>
                <a:spcPts val="0"/>
              </a:spcBef>
              <a:defRPr/>
            </a:lvl8pPr>
            <a:lvl9pPr lvl="8" algn="ctr">
              <a:spcBef>
                <a:spcPts val="0"/>
              </a:spcBef>
              <a:defRPr/>
            </a:lvl9pPr>
          </a:lstStyle>
          <a:p>
            <a:endParaRPr/>
          </a:p>
        </p:txBody>
      </p:sp>
      <p:sp>
        <p:nvSpPr>
          <p:cNvPr id="47" name="Shape 47"/>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blank">
  <p:cSld name="Blank">
    <p:spTree>
      <p:nvGrpSpPr>
        <p:cNvPr id="1" name="Shape 48"/>
        <p:cNvGrpSpPr/>
        <p:nvPr/>
      </p:nvGrpSpPr>
      <p:grpSpPr>
        <a:xfrm>
          <a:off x="0" y="0"/>
          <a:ext cx="0" cy="0"/>
          <a:chOff x="0" y="0"/>
          <a:chExt cx="0" cy="0"/>
        </a:xfrm>
      </p:grpSpPr>
      <p:sp>
        <p:nvSpPr>
          <p:cNvPr id="49" name="Shape 49"/>
          <p:cNvSpPr txBox="1">
            <a:spLocks noGrp="1"/>
          </p:cNvSpPr>
          <p:nvPr>
            <p:ph type="sldNum" idx="12"/>
          </p:nvPr>
        </p:nvSpPr>
        <p:spPr>
          <a:xfrm>
            <a:off x="8472457" y="4663216"/>
            <a:ext cx="548700" cy="393600"/>
          </a:xfrm>
          <a:prstGeom prst="rect">
            <a:avLst/>
          </a:prstGeom>
        </p:spPr>
        <p:txBody>
          <a:bodyPr lIns="91425" tIns="91425" rIns="91425" bIns="91425" anchor="ctr" anchorCtr="0">
            <a:noAutofit/>
          </a:bodyPr>
          <a:lstStyle/>
          <a:p>
            <a:pPr lvl="0">
              <a:spcBef>
                <a:spcPts val="0"/>
              </a:spcBef>
              <a:buNone/>
            </a:pPr>
            <a:fld id="{00000000-1234-1234-1234-123412341234}" type="slidenum">
              <a:rPr lang="en"/>
              <a:t>‹#›</a:t>
            </a:fld>
            <a:endParaRPr lang="en"/>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Custom layout">
    <p:bg>
      <p:bgPr>
        <a:solidFill>
          <a:srgbClr val="FFFFFF"/>
        </a:solidFill>
        <a:effectLst/>
      </p:bgPr>
    </p:bg>
    <p:spTree>
      <p:nvGrpSpPr>
        <p:cNvPr id="1" name="Shape 50"/>
        <p:cNvGrpSpPr/>
        <p:nvPr/>
      </p:nvGrpSpPr>
      <p:grpSpPr>
        <a:xfrm>
          <a:off x="0" y="0"/>
          <a:ext cx="0" cy="0"/>
          <a:chOff x="0" y="0"/>
          <a:chExt cx="0" cy="0"/>
        </a:xfrm>
      </p:grpSpPr>
      <p:sp>
        <p:nvSpPr>
          <p:cNvPr id="51" name="Shape 51"/>
          <p:cNvSpPr/>
          <p:nvPr/>
        </p:nvSpPr>
        <p:spPr>
          <a:xfrm>
            <a:off x="0" y="0"/>
            <a:ext cx="9144000" cy="5143500"/>
          </a:xfrm>
          <a:prstGeom prst="rect">
            <a:avLst/>
          </a:prstGeom>
          <a:solidFill>
            <a:srgbClr val="FFFFFF"/>
          </a:solidFill>
          <a:ln>
            <a:noFill/>
          </a:ln>
        </p:spPr>
        <p:txBody>
          <a:bodyPr lIns="91425" tIns="91425" rIns="91425" bIns="91425" anchor="ctr" anchorCtr="0">
            <a:noAutofit/>
          </a:bodyPr>
          <a:lstStyle/>
          <a:p>
            <a:pPr lvl="0">
              <a:spcBef>
                <a:spcPts val="0"/>
              </a:spcBef>
              <a:buNone/>
            </a:pPr>
            <a:endParaRPr/>
          </a:p>
        </p:txBody>
      </p:sp>
      <p:sp>
        <p:nvSpPr>
          <p:cNvPr id="52" name="Shape 52"/>
          <p:cNvSpPr/>
          <p:nvPr/>
        </p:nvSpPr>
        <p:spPr>
          <a:xfrm>
            <a:off x="0" y="0"/>
            <a:ext cx="6096299" cy="5143500"/>
          </a:xfrm>
          <a:prstGeom prst="rect">
            <a:avLst/>
          </a:prstGeom>
          <a:solidFill>
            <a:srgbClr val="FFFFFF"/>
          </a:solidFill>
          <a:ln>
            <a:noFill/>
          </a:ln>
        </p:spPr>
        <p:txBody>
          <a:bodyPr lIns="91425" tIns="91425" rIns="91425" bIns="91425" anchor="ctr" anchorCtr="0">
            <a:noAutofit/>
          </a:bodyPr>
          <a:lstStyle/>
          <a:p>
            <a:pPr lvl="0">
              <a:spcBef>
                <a:spcPts val="0"/>
              </a:spcBef>
              <a:buNone/>
            </a:pPr>
            <a:endParaRPr/>
          </a:p>
        </p:txBody>
      </p:sp>
      <p:grpSp>
        <p:nvGrpSpPr>
          <p:cNvPr id="53" name="Shape 53"/>
          <p:cNvGrpSpPr/>
          <p:nvPr/>
        </p:nvGrpSpPr>
        <p:grpSpPr>
          <a:xfrm>
            <a:off x="6096350" y="0"/>
            <a:ext cx="3047700" cy="431399"/>
            <a:chOff x="6096400" y="0"/>
            <a:chExt cx="3047700" cy="431399"/>
          </a:xfrm>
        </p:grpSpPr>
        <p:sp>
          <p:nvSpPr>
            <p:cNvPr id="54" name="Shape 54"/>
            <p:cNvSpPr/>
            <p:nvPr/>
          </p:nvSpPr>
          <p:spPr>
            <a:xfrm>
              <a:off x="6096400" y="0"/>
              <a:ext cx="3047700" cy="215700"/>
            </a:xfrm>
            <a:prstGeom prst="rect">
              <a:avLst/>
            </a:prstGeom>
            <a:solidFill>
              <a:srgbClr val="6AA84F"/>
            </a:solidFill>
            <a:ln>
              <a:noFill/>
            </a:ln>
          </p:spPr>
          <p:txBody>
            <a:bodyPr lIns="91425" tIns="91425" rIns="91425" bIns="91425" anchor="ctr" anchorCtr="0">
              <a:noAutofit/>
            </a:bodyPr>
            <a:lstStyle/>
            <a:p>
              <a:pPr lvl="0">
                <a:spcBef>
                  <a:spcPts val="0"/>
                </a:spcBef>
                <a:buNone/>
              </a:pPr>
              <a:endParaRPr/>
            </a:p>
          </p:txBody>
        </p:sp>
        <p:sp>
          <p:nvSpPr>
            <p:cNvPr id="55" name="Shape 55"/>
            <p:cNvSpPr/>
            <p:nvPr/>
          </p:nvSpPr>
          <p:spPr>
            <a:xfrm>
              <a:off x="6096400" y="215699"/>
              <a:ext cx="3047700" cy="215700"/>
            </a:xfrm>
            <a:prstGeom prst="rect">
              <a:avLst/>
            </a:prstGeom>
            <a:solidFill>
              <a:srgbClr val="FFF2CC"/>
            </a:solidFill>
            <a:ln>
              <a:noFill/>
            </a:ln>
          </p:spPr>
          <p:txBody>
            <a:bodyPr lIns="91425" tIns="91425" rIns="91425" bIns="91425" anchor="ctr" anchorCtr="0">
              <a:noAutofit/>
            </a:bodyPr>
            <a:lstStyle/>
            <a:p>
              <a:pPr lvl="0">
                <a:spcBef>
                  <a:spcPts val="0"/>
                </a:spcBef>
                <a:buNone/>
              </a:pPr>
              <a:endParaRPr/>
            </a:p>
          </p:txBody>
        </p:sp>
        <p:sp>
          <p:nvSpPr>
            <p:cNvPr id="56" name="Shape 56"/>
            <p:cNvSpPr/>
            <p:nvPr/>
          </p:nvSpPr>
          <p:spPr>
            <a:xfrm>
              <a:off x="6096400" y="215702"/>
              <a:ext cx="3047700" cy="55800"/>
            </a:xfrm>
            <a:prstGeom prst="rect">
              <a:avLst/>
            </a:prstGeom>
            <a:solidFill>
              <a:srgbClr val="38761D"/>
            </a:solidFill>
            <a:ln>
              <a:noFill/>
            </a:ln>
          </p:spPr>
          <p:txBody>
            <a:bodyPr lIns="91425" tIns="91425" rIns="91425" bIns="91425" anchor="ctr" anchorCtr="0">
              <a:noAutofit/>
            </a:bodyPr>
            <a:lstStyle/>
            <a:p>
              <a:pPr lvl="0">
                <a:spcBef>
                  <a:spcPts val="0"/>
                </a:spcBef>
                <a:buNone/>
              </a:pPr>
              <a:endParaRPr/>
            </a:p>
          </p:txBody>
        </p:sp>
      </p:grpSp>
      <p:sp>
        <p:nvSpPr>
          <p:cNvPr id="57" name="Shape 57"/>
          <p:cNvSpPr txBox="1">
            <a:spLocks noGrp="1"/>
          </p:cNvSpPr>
          <p:nvPr>
            <p:ph type="title"/>
          </p:nvPr>
        </p:nvSpPr>
        <p:spPr>
          <a:xfrm>
            <a:off x="6293125" y="754675"/>
            <a:ext cx="2665500" cy="3626700"/>
          </a:xfrm>
          <a:prstGeom prst="rect">
            <a:avLst/>
          </a:prstGeom>
          <a:noFill/>
        </p:spPr>
        <p:txBody>
          <a:bodyPr lIns="91425" tIns="91425" rIns="91425" bIns="91425" anchor="b" anchorCtr="0"/>
          <a:lstStyle>
            <a:lvl1pPr lvl="0" algn="l">
              <a:lnSpc>
                <a:spcPct val="100000"/>
              </a:lnSpc>
              <a:spcBef>
                <a:spcPts val="0"/>
              </a:spcBef>
              <a:spcAft>
                <a:spcPts val="0"/>
              </a:spcAft>
              <a:buNone/>
              <a:defRPr sz="2600" b="1">
                <a:solidFill>
                  <a:srgbClr val="212121"/>
                </a:solidFill>
              </a:defRPr>
            </a:lvl1pPr>
            <a:lvl2pPr lvl="1" algn="l">
              <a:lnSpc>
                <a:spcPct val="100000"/>
              </a:lnSpc>
              <a:spcBef>
                <a:spcPts val="0"/>
              </a:spcBef>
              <a:spcAft>
                <a:spcPts val="0"/>
              </a:spcAft>
              <a:buNone/>
              <a:defRPr sz="2600" b="1">
                <a:solidFill>
                  <a:srgbClr val="212121"/>
                </a:solidFill>
              </a:defRPr>
            </a:lvl2pPr>
            <a:lvl3pPr lvl="2" algn="l">
              <a:lnSpc>
                <a:spcPct val="100000"/>
              </a:lnSpc>
              <a:spcBef>
                <a:spcPts val="0"/>
              </a:spcBef>
              <a:spcAft>
                <a:spcPts val="0"/>
              </a:spcAft>
              <a:buNone/>
              <a:defRPr sz="2600" b="1">
                <a:solidFill>
                  <a:srgbClr val="212121"/>
                </a:solidFill>
              </a:defRPr>
            </a:lvl3pPr>
            <a:lvl4pPr lvl="3" algn="l">
              <a:lnSpc>
                <a:spcPct val="100000"/>
              </a:lnSpc>
              <a:spcBef>
                <a:spcPts val="0"/>
              </a:spcBef>
              <a:spcAft>
                <a:spcPts val="0"/>
              </a:spcAft>
              <a:buNone/>
              <a:defRPr sz="2600" b="1">
                <a:solidFill>
                  <a:srgbClr val="212121"/>
                </a:solidFill>
              </a:defRPr>
            </a:lvl4pPr>
            <a:lvl5pPr lvl="4" algn="l">
              <a:lnSpc>
                <a:spcPct val="100000"/>
              </a:lnSpc>
              <a:spcBef>
                <a:spcPts val="0"/>
              </a:spcBef>
              <a:spcAft>
                <a:spcPts val="0"/>
              </a:spcAft>
              <a:buNone/>
              <a:defRPr sz="2600" b="1">
                <a:solidFill>
                  <a:srgbClr val="212121"/>
                </a:solidFill>
              </a:defRPr>
            </a:lvl5pPr>
            <a:lvl6pPr lvl="5" algn="l">
              <a:lnSpc>
                <a:spcPct val="100000"/>
              </a:lnSpc>
              <a:spcBef>
                <a:spcPts val="0"/>
              </a:spcBef>
              <a:spcAft>
                <a:spcPts val="0"/>
              </a:spcAft>
              <a:buNone/>
              <a:defRPr sz="2600" b="1">
                <a:solidFill>
                  <a:srgbClr val="212121"/>
                </a:solidFill>
              </a:defRPr>
            </a:lvl6pPr>
            <a:lvl7pPr lvl="6" algn="l">
              <a:lnSpc>
                <a:spcPct val="100000"/>
              </a:lnSpc>
              <a:spcBef>
                <a:spcPts val="0"/>
              </a:spcBef>
              <a:spcAft>
                <a:spcPts val="0"/>
              </a:spcAft>
              <a:buNone/>
              <a:defRPr sz="2600" b="1">
                <a:solidFill>
                  <a:srgbClr val="212121"/>
                </a:solidFill>
              </a:defRPr>
            </a:lvl7pPr>
            <a:lvl8pPr lvl="7" algn="l">
              <a:lnSpc>
                <a:spcPct val="100000"/>
              </a:lnSpc>
              <a:spcBef>
                <a:spcPts val="0"/>
              </a:spcBef>
              <a:spcAft>
                <a:spcPts val="0"/>
              </a:spcAft>
              <a:buNone/>
              <a:defRPr sz="2600" b="1">
                <a:solidFill>
                  <a:srgbClr val="212121"/>
                </a:solidFill>
              </a:defRPr>
            </a:lvl8pPr>
            <a:lvl9pPr lvl="8" algn="l">
              <a:lnSpc>
                <a:spcPct val="100000"/>
              </a:lnSpc>
              <a:spcBef>
                <a:spcPts val="0"/>
              </a:spcBef>
              <a:spcAft>
                <a:spcPts val="0"/>
              </a:spcAft>
              <a:buNone/>
              <a:defRPr sz="2600" b="1">
                <a:solidFill>
                  <a:srgbClr val="212121"/>
                </a:solidFill>
              </a:defRPr>
            </a:lvl9pPr>
          </a:lstStyle>
          <a:p>
            <a:endParaRPr/>
          </a:p>
        </p:txBody>
      </p:sp>
      <p:sp>
        <p:nvSpPr>
          <p:cNvPr id="58" name="Shape 58"/>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rgbClr val="616161"/>
                </a:solidFill>
              </a:rPr>
              <a:t>‹#›</a:t>
            </a:fld>
            <a:endParaRPr lang="en" sz="1000">
              <a:solidFill>
                <a:srgbClr val="616161"/>
              </a:solidFill>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cSld name="Custom layout 1">
    <p:bg>
      <p:bgPr>
        <a:solidFill>
          <a:srgbClr val="FFFFFF"/>
        </a:solidFill>
        <a:effectLst/>
      </p:bgPr>
    </p:bg>
    <p:spTree>
      <p:nvGrpSpPr>
        <p:cNvPr id="1" name="Shape 59"/>
        <p:cNvGrpSpPr/>
        <p:nvPr/>
      </p:nvGrpSpPr>
      <p:grpSpPr>
        <a:xfrm>
          <a:off x="0" y="0"/>
          <a:ext cx="0" cy="0"/>
          <a:chOff x="0" y="0"/>
          <a:chExt cx="0" cy="0"/>
        </a:xfrm>
      </p:grpSpPr>
      <p:sp>
        <p:nvSpPr>
          <p:cNvPr id="60" name="Shape 60"/>
          <p:cNvSpPr/>
          <p:nvPr/>
        </p:nvSpPr>
        <p:spPr>
          <a:xfrm rot="10800000">
            <a:off x="0" y="0"/>
            <a:ext cx="9144000" cy="5143500"/>
          </a:xfrm>
          <a:prstGeom prst="rect">
            <a:avLst/>
          </a:prstGeom>
          <a:solidFill>
            <a:srgbClr val="F3F3F3"/>
          </a:solidFill>
          <a:ln>
            <a:noFill/>
          </a:ln>
        </p:spPr>
        <p:txBody>
          <a:bodyPr lIns="91425" tIns="91425" rIns="91425" bIns="91425" anchor="ctr" anchorCtr="0">
            <a:noAutofit/>
          </a:bodyPr>
          <a:lstStyle/>
          <a:p>
            <a:pPr lvl="0">
              <a:spcBef>
                <a:spcPts val="0"/>
              </a:spcBef>
              <a:buNone/>
            </a:pPr>
            <a:endParaRPr/>
          </a:p>
        </p:txBody>
      </p:sp>
      <p:sp>
        <p:nvSpPr>
          <p:cNvPr id="61" name="Shape 61"/>
          <p:cNvSpPr txBox="1">
            <a:spLocks noGrp="1"/>
          </p:cNvSpPr>
          <p:nvPr>
            <p:ph type="ctrTitle"/>
          </p:nvPr>
        </p:nvSpPr>
        <p:spPr>
          <a:xfrm>
            <a:off x="1487100" y="3411362"/>
            <a:ext cx="6169800" cy="740100"/>
          </a:xfrm>
          <a:prstGeom prst="rect">
            <a:avLst/>
          </a:prstGeom>
          <a:noFill/>
        </p:spPr>
        <p:txBody>
          <a:bodyPr lIns="91425" tIns="91425" rIns="91425" bIns="91425" anchor="b" anchorCtr="0"/>
          <a:lstStyle>
            <a:lvl1pPr lvl="0" algn="ctr">
              <a:lnSpc>
                <a:spcPct val="100000"/>
              </a:lnSpc>
              <a:spcBef>
                <a:spcPts val="0"/>
              </a:spcBef>
              <a:spcAft>
                <a:spcPts val="0"/>
              </a:spcAft>
              <a:buClr>
                <a:srgbClr val="004877"/>
              </a:buClr>
              <a:buSzPct val="100000"/>
              <a:buNone/>
              <a:defRPr sz="3000" b="1">
                <a:solidFill>
                  <a:srgbClr val="004877"/>
                </a:solidFill>
              </a:defRPr>
            </a:lvl1pPr>
            <a:lvl2pPr lvl="1" algn="ctr">
              <a:lnSpc>
                <a:spcPct val="100000"/>
              </a:lnSpc>
              <a:spcBef>
                <a:spcPts val="0"/>
              </a:spcBef>
              <a:spcAft>
                <a:spcPts val="0"/>
              </a:spcAft>
              <a:buClr>
                <a:srgbClr val="004877"/>
              </a:buClr>
              <a:buSzPct val="100000"/>
              <a:buNone/>
              <a:defRPr sz="3000" b="1">
                <a:solidFill>
                  <a:srgbClr val="004877"/>
                </a:solidFill>
              </a:defRPr>
            </a:lvl2pPr>
            <a:lvl3pPr lvl="2" algn="ctr">
              <a:lnSpc>
                <a:spcPct val="100000"/>
              </a:lnSpc>
              <a:spcBef>
                <a:spcPts val="0"/>
              </a:spcBef>
              <a:spcAft>
                <a:spcPts val="0"/>
              </a:spcAft>
              <a:buClr>
                <a:srgbClr val="004877"/>
              </a:buClr>
              <a:buSzPct val="100000"/>
              <a:buNone/>
              <a:defRPr sz="3000" b="1">
                <a:solidFill>
                  <a:srgbClr val="004877"/>
                </a:solidFill>
              </a:defRPr>
            </a:lvl3pPr>
            <a:lvl4pPr lvl="3" algn="ctr">
              <a:lnSpc>
                <a:spcPct val="100000"/>
              </a:lnSpc>
              <a:spcBef>
                <a:spcPts val="0"/>
              </a:spcBef>
              <a:spcAft>
                <a:spcPts val="0"/>
              </a:spcAft>
              <a:buClr>
                <a:srgbClr val="004877"/>
              </a:buClr>
              <a:buSzPct val="100000"/>
              <a:buNone/>
              <a:defRPr sz="3000" b="1">
                <a:solidFill>
                  <a:srgbClr val="004877"/>
                </a:solidFill>
              </a:defRPr>
            </a:lvl4pPr>
            <a:lvl5pPr lvl="4" algn="ctr">
              <a:lnSpc>
                <a:spcPct val="100000"/>
              </a:lnSpc>
              <a:spcBef>
                <a:spcPts val="0"/>
              </a:spcBef>
              <a:spcAft>
                <a:spcPts val="0"/>
              </a:spcAft>
              <a:buClr>
                <a:srgbClr val="004877"/>
              </a:buClr>
              <a:buSzPct val="100000"/>
              <a:buNone/>
              <a:defRPr sz="3000" b="1">
                <a:solidFill>
                  <a:srgbClr val="004877"/>
                </a:solidFill>
              </a:defRPr>
            </a:lvl5pPr>
            <a:lvl6pPr lvl="5" algn="ctr">
              <a:lnSpc>
                <a:spcPct val="100000"/>
              </a:lnSpc>
              <a:spcBef>
                <a:spcPts val="0"/>
              </a:spcBef>
              <a:spcAft>
                <a:spcPts val="0"/>
              </a:spcAft>
              <a:buClr>
                <a:srgbClr val="004877"/>
              </a:buClr>
              <a:buSzPct val="100000"/>
              <a:buNone/>
              <a:defRPr sz="3000" b="1">
                <a:solidFill>
                  <a:srgbClr val="004877"/>
                </a:solidFill>
              </a:defRPr>
            </a:lvl6pPr>
            <a:lvl7pPr lvl="6" algn="ctr">
              <a:lnSpc>
                <a:spcPct val="100000"/>
              </a:lnSpc>
              <a:spcBef>
                <a:spcPts val="0"/>
              </a:spcBef>
              <a:spcAft>
                <a:spcPts val="0"/>
              </a:spcAft>
              <a:buClr>
                <a:srgbClr val="004877"/>
              </a:buClr>
              <a:buSzPct val="100000"/>
              <a:buNone/>
              <a:defRPr sz="3000" b="1">
                <a:solidFill>
                  <a:srgbClr val="004877"/>
                </a:solidFill>
              </a:defRPr>
            </a:lvl7pPr>
            <a:lvl8pPr lvl="7" algn="ctr">
              <a:lnSpc>
                <a:spcPct val="100000"/>
              </a:lnSpc>
              <a:spcBef>
                <a:spcPts val="0"/>
              </a:spcBef>
              <a:spcAft>
                <a:spcPts val="0"/>
              </a:spcAft>
              <a:buClr>
                <a:srgbClr val="004877"/>
              </a:buClr>
              <a:buSzPct val="100000"/>
              <a:buNone/>
              <a:defRPr sz="3000" b="1">
                <a:solidFill>
                  <a:srgbClr val="004877"/>
                </a:solidFill>
              </a:defRPr>
            </a:lvl8pPr>
            <a:lvl9pPr lvl="8" algn="ctr">
              <a:lnSpc>
                <a:spcPct val="100000"/>
              </a:lnSpc>
              <a:spcBef>
                <a:spcPts val="0"/>
              </a:spcBef>
              <a:spcAft>
                <a:spcPts val="0"/>
              </a:spcAft>
              <a:buClr>
                <a:srgbClr val="004877"/>
              </a:buClr>
              <a:buSzPct val="100000"/>
              <a:buNone/>
              <a:defRPr sz="3000" b="1">
                <a:solidFill>
                  <a:srgbClr val="004877"/>
                </a:solidFill>
              </a:defRPr>
            </a:lvl9pPr>
          </a:lstStyle>
          <a:p>
            <a:endParaRPr/>
          </a:p>
        </p:txBody>
      </p:sp>
      <p:sp>
        <p:nvSpPr>
          <p:cNvPr id="62" name="Shape 62"/>
          <p:cNvSpPr txBox="1">
            <a:spLocks noGrp="1"/>
          </p:cNvSpPr>
          <p:nvPr>
            <p:ph type="subTitle" idx="1"/>
          </p:nvPr>
        </p:nvSpPr>
        <p:spPr>
          <a:xfrm>
            <a:off x="1487100" y="4192475"/>
            <a:ext cx="6169800" cy="571800"/>
          </a:xfrm>
          <a:prstGeom prst="rect">
            <a:avLst/>
          </a:prstGeom>
          <a:noFill/>
        </p:spPr>
        <p:txBody>
          <a:bodyPr lIns="91425" tIns="91425" rIns="91425" bIns="91425" anchor="t" anchorCtr="0"/>
          <a:lstStyle>
            <a:lvl1pPr lvl="0" algn="ctr">
              <a:lnSpc>
                <a:spcPct val="100000"/>
              </a:lnSpc>
              <a:spcBef>
                <a:spcPts val="0"/>
              </a:spcBef>
              <a:spcAft>
                <a:spcPts val="0"/>
              </a:spcAft>
              <a:buClr>
                <a:srgbClr val="C56706"/>
              </a:buClr>
              <a:buSzPct val="100000"/>
              <a:buNone/>
              <a:defRPr sz="1800">
                <a:solidFill>
                  <a:srgbClr val="C56706"/>
                </a:solidFill>
              </a:defRPr>
            </a:lvl1pPr>
            <a:lvl2pPr lvl="1" algn="ctr">
              <a:lnSpc>
                <a:spcPct val="100000"/>
              </a:lnSpc>
              <a:spcBef>
                <a:spcPts val="0"/>
              </a:spcBef>
              <a:spcAft>
                <a:spcPts val="0"/>
              </a:spcAft>
              <a:buClr>
                <a:srgbClr val="C56706"/>
              </a:buClr>
              <a:buSzPct val="100000"/>
              <a:buNone/>
              <a:defRPr sz="1800">
                <a:solidFill>
                  <a:srgbClr val="C56706"/>
                </a:solidFill>
              </a:defRPr>
            </a:lvl2pPr>
            <a:lvl3pPr lvl="2" algn="ctr">
              <a:lnSpc>
                <a:spcPct val="100000"/>
              </a:lnSpc>
              <a:spcBef>
                <a:spcPts val="0"/>
              </a:spcBef>
              <a:spcAft>
                <a:spcPts val="0"/>
              </a:spcAft>
              <a:buClr>
                <a:srgbClr val="C56706"/>
              </a:buClr>
              <a:buSzPct val="100000"/>
              <a:buNone/>
              <a:defRPr sz="1800">
                <a:solidFill>
                  <a:srgbClr val="C56706"/>
                </a:solidFill>
              </a:defRPr>
            </a:lvl3pPr>
            <a:lvl4pPr lvl="3" algn="ctr">
              <a:lnSpc>
                <a:spcPct val="100000"/>
              </a:lnSpc>
              <a:spcBef>
                <a:spcPts val="0"/>
              </a:spcBef>
              <a:spcAft>
                <a:spcPts val="0"/>
              </a:spcAft>
              <a:buClr>
                <a:srgbClr val="C56706"/>
              </a:buClr>
              <a:buSzPct val="100000"/>
              <a:buNone/>
              <a:defRPr sz="1800">
                <a:solidFill>
                  <a:srgbClr val="C56706"/>
                </a:solidFill>
              </a:defRPr>
            </a:lvl4pPr>
            <a:lvl5pPr lvl="4" algn="ctr">
              <a:lnSpc>
                <a:spcPct val="100000"/>
              </a:lnSpc>
              <a:spcBef>
                <a:spcPts val="0"/>
              </a:spcBef>
              <a:spcAft>
                <a:spcPts val="0"/>
              </a:spcAft>
              <a:buClr>
                <a:srgbClr val="C56706"/>
              </a:buClr>
              <a:buSzPct val="100000"/>
              <a:buNone/>
              <a:defRPr sz="1800">
                <a:solidFill>
                  <a:srgbClr val="C56706"/>
                </a:solidFill>
              </a:defRPr>
            </a:lvl5pPr>
            <a:lvl6pPr lvl="5" algn="ctr">
              <a:lnSpc>
                <a:spcPct val="100000"/>
              </a:lnSpc>
              <a:spcBef>
                <a:spcPts val="0"/>
              </a:spcBef>
              <a:spcAft>
                <a:spcPts val="0"/>
              </a:spcAft>
              <a:buClr>
                <a:srgbClr val="C56706"/>
              </a:buClr>
              <a:buSzPct val="100000"/>
              <a:buNone/>
              <a:defRPr sz="1800">
                <a:solidFill>
                  <a:srgbClr val="C56706"/>
                </a:solidFill>
              </a:defRPr>
            </a:lvl6pPr>
            <a:lvl7pPr lvl="6" algn="ctr">
              <a:lnSpc>
                <a:spcPct val="100000"/>
              </a:lnSpc>
              <a:spcBef>
                <a:spcPts val="0"/>
              </a:spcBef>
              <a:spcAft>
                <a:spcPts val="0"/>
              </a:spcAft>
              <a:buClr>
                <a:srgbClr val="C56706"/>
              </a:buClr>
              <a:buSzPct val="100000"/>
              <a:buNone/>
              <a:defRPr sz="1800">
                <a:solidFill>
                  <a:srgbClr val="C56706"/>
                </a:solidFill>
              </a:defRPr>
            </a:lvl7pPr>
            <a:lvl8pPr lvl="7" algn="ctr">
              <a:lnSpc>
                <a:spcPct val="100000"/>
              </a:lnSpc>
              <a:spcBef>
                <a:spcPts val="0"/>
              </a:spcBef>
              <a:spcAft>
                <a:spcPts val="0"/>
              </a:spcAft>
              <a:buClr>
                <a:srgbClr val="C56706"/>
              </a:buClr>
              <a:buSzPct val="100000"/>
              <a:buNone/>
              <a:defRPr sz="1800">
                <a:solidFill>
                  <a:srgbClr val="C56706"/>
                </a:solidFill>
              </a:defRPr>
            </a:lvl8pPr>
            <a:lvl9pPr lvl="8" algn="ctr">
              <a:lnSpc>
                <a:spcPct val="100000"/>
              </a:lnSpc>
              <a:spcBef>
                <a:spcPts val="0"/>
              </a:spcBef>
              <a:spcAft>
                <a:spcPts val="0"/>
              </a:spcAft>
              <a:buClr>
                <a:srgbClr val="C56706"/>
              </a:buClr>
              <a:buSzPct val="100000"/>
              <a:buNone/>
              <a:defRPr sz="1800">
                <a:solidFill>
                  <a:srgbClr val="C56706"/>
                </a:solidFill>
              </a:defRPr>
            </a:lvl9pPr>
          </a:lstStyle>
          <a:p>
            <a:endParaRPr/>
          </a:p>
        </p:txBody>
      </p:sp>
      <p:sp>
        <p:nvSpPr>
          <p:cNvPr id="63" name="Shape 63"/>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rgbClr val="434343"/>
                </a:solidFill>
              </a:rPr>
              <a:t>‹#›</a:t>
            </a:fld>
            <a:endParaRPr lang="en" sz="1000">
              <a:solidFill>
                <a:srgbClr val="434343"/>
              </a:solidFill>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cSld name="Custom layout 2">
    <p:bg>
      <p:bgPr>
        <a:solidFill>
          <a:srgbClr val="FFFFFF"/>
        </a:solidFill>
        <a:effectLst/>
      </p:bgPr>
    </p:bg>
    <p:spTree>
      <p:nvGrpSpPr>
        <p:cNvPr id="1" name="Shape 64"/>
        <p:cNvGrpSpPr/>
        <p:nvPr/>
      </p:nvGrpSpPr>
      <p:grpSpPr>
        <a:xfrm>
          <a:off x="0" y="0"/>
          <a:ext cx="0" cy="0"/>
          <a:chOff x="0" y="0"/>
          <a:chExt cx="0" cy="0"/>
        </a:xfrm>
      </p:grpSpPr>
      <p:sp>
        <p:nvSpPr>
          <p:cNvPr id="65" name="Shape 65"/>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66" name="Shape 66"/>
          <p:cNvSpPr txBox="1">
            <a:spLocks noGrp="1"/>
          </p:cNvSpPr>
          <p:nvPr>
            <p:ph type="title"/>
          </p:nvPr>
        </p:nvSpPr>
        <p:spPr>
          <a:xfrm rot="-5400000">
            <a:off x="-620225" y="1797500"/>
            <a:ext cx="4064100" cy="1506900"/>
          </a:xfrm>
          <a:prstGeom prst="rect">
            <a:avLst/>
          </a:prstGeom>
          <a:noFill/>
        </p:spPr>
        <p:txBody>
          <a:bodyPr lIns="91425" tIns="91425" rIns="91425" bIns="91425" anchor="b" anchorCtr="0"/>
          <a:lstStyle>
            <a:lvl1pPr lvl="0" algn="r">
              <a:lnSpc>
                <a:spcPct val="100000"/>
              </a:lnSpc>
              <a:spcBef>
                <a:spcPts val="0"/>
              </a:spcBef>
              <a:spcAft>
                <a:spcPts val="0"/>
              </a:spcAft>
              <a:buClr>
                <a:schemeClr val="dk1"/>
              </a:buClr>
              <a:buSzPct val="100000"/>
              <a:buNone/>
              <a:defRPr sz="4800" b="1">
                <a:solidFill>
                  <a:schemeClr val="dk1"/>
                </a:solidFill>
              </a:defRPr>
            </a:lvl1pPr>
            <a:lvl2pPr lvl="1" algn="r">
              <a:lnSpc>
                <a:spcPct val="100000"/>
              </a:lnSpc>
              <a:spcBef>
                <a:spcPts val="0"/>
              </a:spcBef>
              <a:spcAft>
                <a:spcPts val="0"/>
              </a:spcAft>
              <a:buClr>
                <a:schemeClr val="dk1"/>
              </a:buClr>
              <a:buSzPct val="100000"/>
              <a:buNone/>
              <a:defRPr sz="4800" b="1">
                <a:solidFill>
                  <a:schemeClr val="dk1"/>
                </a:solidFill>
              </a:defRPr>
            </a:lvl2pPr>
            <a:lvl3pPr lvl="2" algn="r">
              <a:lnSpc>
                <a:spcPct val="100000"/>
              </a:lnSpc>
              <a:spcBef>
                <a:spcPts val="0"/>
              </a:spcBef>
              <a:spcAft>
                <a:spcPts val="0"/>
              </a:spcAft>
              <a:buClr>
                <a:schemeClr val="dk1"/>
              </a:buClr>
              <a:buSzPct val="100000"/>
              <a:buNone/>
              <a:defRPr sz="4800" b="1">
                <a:solidFill>
                  <a:schemeClr val="dk1"/>
                </a:solidFill>
              </a:defRPr>
            </a:lvl3pPr>
            <a:lvl4pPr lvl="3" algn="r">
              <a:lnSpc>
                <a:spcPct val="100000"/>
              </a:lnSpc>
              <a:spcBef>
                <a:spcPts val="0"/>
              </a:spcBef>
              <a:spcAft>
                <a:spcPts val="0"/>
              </a:spcAft>
              <a:buClr>
                <a:schemeClr val="dk1"/>
              </a:buClr>
              <a:buSzPct val="100000"/>
              <a:buNone/>
              <a:defRPr sz="4800" b="1">
                <a:solidFill>
                  <a:schemeClr val="dk1"/>
                </a:solidFill>
              </a:defRPr>
            </a:lvl4pPr>
            <a:lvl5pPr lvl="4" algn="r">
              <a:lnSpc>
                <a:spcPct val="100000"/>
              </a:lnSpc>
              <a:spcBef>
                <a:spcPts val="0"/>
              </a:spcBef>
              <a:spcAft>
                <a:spcPts val="0"/>
              </a:spcAft>
              <a:buClr>
                <a:schemeClr val="dk1"/>
              </a:buClr>
              <a:buSzPct val="100000"/>
              <a:buNone/>
              <a:defRPr sz="4800" b="1">
                <a:solidFill>
                  <a:schemeClr val="dk1"/>
                </a:solidFill>
              </a:defRPr>
            </a:lvl5pPr>
            <a:lvl6pPr lvl="5" algn="r">
              <a:lnSpc>
                <a:spcPct val="100000"/>
              </a:lnSpc>
              <a:spcBef>
                <a:spcPts val="0"/>
              </a:spcBef>
              <a:spcAft>
                <a:spcPts val="0"/>
              </a:spcAft>
              <a:buClr>
                <a:schemeClr val="dk1"/>
              </a:buClr>
              <a:buSzPct val="100000"/>
              <a:buNone/>
              <a:defRPr sz="4800" b="1">
                <a:solidFill>
                  <a:schemeClr val="dk1"/>
                </a:solidFill>
              </a:defRPr>
            </a:lvl6pPr>
            <a:lvl7pPr lvl="6" algn="r">
              <a:lnSpc>
                <a:spcPct val="100000"/>
              </a:lnSpc>
              <a:spcBef>
                <a:spcPts val="0"/>
              </a:spcBef>
              <a:spcAft>
                <a:spcPts val="0"/>
              </a:spcAft>
              <a:buClr>
                <a:schemeClr val="dk1"/>
              </a:buClr>
              <a:buSzPct val="100000"/>
              <a:buNone/>
              <a:defRPr sz="4800" b="1">
                <a:solidFill>
                  <a:schemeClr val="dk1"/>
                </a:solidFill>
              </a:defRPr>
            </a:lvl7pPr>
            <a:lvl8pPr lvl="7" algn="r">
              <a:lnSpc>
                <a:spcPct val="100000"/>
              </a:lnSpc>
              <a:spcBef>
                <a:spcPts val="0"/>
              </a:spcBef>
              <a:spcAft>
                <a:spcPts val="0"/>
              </a:spcAft>
              <a:buClr>
                <a:schemeClr val="dk1"/>
              </a:buClr>
              <a:buSzPct val="100000"/>
              <a:buNone/>
              <a:defRPr sz="4800" b="1">
                <a:solidFill>
                  <a:schemeClr val="dk1"/>
                </a:solidFill>
              </a:defRPr>
            </a:lvl8pPr>
            <a:lvl9pPr lvl="8" algn="r">
              <a:lnSpc>
                <a:spcPct val="100000"/>
              </a:lnSpc>
              <a:spcBef>
                <a:spcPts val="0"/>
              </a:spcBef>
              <a:spcAft>
                <a:spcPts val="0"/>
              </a:spcAft>
              <a:buClr>
                <a:schemeClr val="dk1"/>
              </a:buClr>
              <a:buSzPct val="100000"/>
              <a:buNone/>
              <a:defRPr sz="4800" b="1">
                <a:solidFill>
                  <a:schemeClr val="dk1"/>
                </a:solidFill>
              </a:defRPr>
            </a:lvl9pPr>
          </a:lstStyle>
          <a:p>
            <a:endParaRPr/>
          </a:p>
        </p:txBody>
      </p:sp>
      <p:sp>
        <p:nvSpPr>
          <p:cNvPr id="67" name="Shape 67"/>
          <p:cNvSpPr txBox="1">
            <a:spLocks noGrp="1"/>
          </p:cNvSpPr>
          <p:nvPr>
            <p:ph type="body" idx="1"/>
          </p:nvPr>
        </p:nvSpPr>
        <p:spPr>
          <a:xfrm>
            <a:off x="2601000" y="518875"/>
            <a:ext cx="5913300" cy="40641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68" name="Shape 68"/>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cSld name="Custom layout 3">
    <p:bg>
      <p:bgPr>
        <a:solidFill>
          <a:srgbClr val="FFFFFF"/>
        </a:solidFill>
        <a:effectLst/>
      </p:bgPr>
    </p:bg>
    <p:spTree>
      <p:nvGrpSpPr>
        <p:cNvPr id="1" name="Shape 69"/>
        <p:cNvGrpSpPr/>
        <p:nvPr/>
      </p:nvGrpSpPr>
      <p:grpSpPr>
        <a:xfrm>
          <a:off x="0" y="0"/>
          <a:ext cx="0" cy="0"/>
          <a:chOff x="0" y="0"/>
          <a:chExt cx="0" cy="0"/>
        </a:xfrm>
      </p:grpSpPr>
      <p:sp>
        <p:nvSpPr>
          <p:cNvPr id="70" name="Shape 70"/>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cxnSp>
        <p:nvCxnSpPr>
          <p:cNvPr id="71" name="Shape 71"/>
          <p:cNvCxnSpPr/>
          <p:nvPr/>
        </p:nvCxnSpPr>
        <p:spPr>
          <a:xfrm>
            <a:off x="466325" y="353994"/>
            <a:ext cx="660000" cy="0"/>
          </a:xfrm>
          <a:prstGeom prst="straightConnector1">
            <a:avLst/>
          </a:prstGeom>
          <a:noFill/>
          <a:ln w="76200" cap="flat" cmpd="sng">
            <a:solidFill>
              <a:schemeClr val="dk1"/>
            </a:solidFill>
            <a:prstDash val="solid"/>
            <a:round/>
            <a:headEnd type="none" w="med" len="med"/>
            <a:tailEnd type="none" w="med" len="med"/>
          </a:ln>
        </p:spPr>
      </p:cxnSp>
      <p:sp>
        <p:nvSpPr>
          <p:cNvPr id="72" name="Shape 72"/>
          <p:cNvSpPr txBox="1">
            <a:spLocks noGrp="1"/>
          </p:cNvSpPr>
          <p:nvPr>
            <p:ph type="title"/>
          </p:nvPr>
        </p:nvSpPr>
        <p:spPr>
          <a:xfrm>
            <a:off x="349300" y="450119"/>
            <a:ext cx="3898200" cy="4115400"/>
          </a:xfrm>
          <a:prstGeom prst="rect">
            <a:avLst/>
          </a:prstGeom>
          <a:noFill/>
        </p:spPr>
        <p:txBody>
          <a:bodyPr lIns="91425" tIns="91425" rIns="91425" bIns="91425" anchor="t" anchorCtr="0"/>
          <a:lstStyle>
            <a:lvl1pPr lvl="0" algn="l">
              <a:lnSpc>
                <a:spcPct val="100000"/>
              </a:lnSpc>
              <a:spcBef>
                <a:spcPts val="0"/>
              </a:spcBef>
              <a:spcAft>
                <a:spcPts val="0"/>
              </a:spcAft>
              <a:buClr>
                <a:schemeClr val="dk1"/>
              </a:buClr>
              <a:buSzPct val="100000"/>
              <a:buNone/>
              <a:defRPr sz="3600" b="1">
                <a:solidFill>
                  <a:schemeClr val="dk1"/>
                </a:solidFill>
              </a:defRPr>
            </a:lvl1pPr>
            <a:lvl2pPr lvl="1" algn="l">
              <a:lnSpc>
                <a:spcPct val="100000"/>
              </a:lnSpc>
              <a:spcBef>
                <a:spcPts val="0"/>
              </a:spcBef>
              <a:spcAft>
                <a:spcPts val="0"/>
              </a:spcAft>
              <a:buClr>
                <a:schemeClr val="dk1"/>
              </a:buClr>
              <a:buSzPct val="100000"/>
              <a:buNone/>
              <a:defRPr sz="3600" b="1">
                <a:solidFill>
                  <a:schemeClr val="dk1"/>
                </a:solidFill>
              </a:defRPr>
            </a:lvl2pPr>
            <a:lvl3pPr lvl="2" algn="l">
              <a:lnSpc>
                <a:spcPct val="100000"/>
              </a:lnSpc>
              <a:spcBef>
                <a:spcPts val="0"/>
              </a:spcBef>
              <a:spcAft>
                <a:spcPts val="0"/>
              </a:spcAft>
              <a:buClr>
                <a:schemeClr val="dk1"/>
              </a:buClr>
              <a:buSzPct val="100000"/>
              <a:buNone/>
              <a:defRPr sz="3600" b="1">
                <a:solidFill>
                  <a:schemeClr val="dk1"/>
                </a:solidFill>
              </a:defRPr>
            </a:lvl3pPr>
            <a:lvl4pPr lvl="3" algn="l">
              <a:lnSpc>
                <a:spcPct val="100000"/>
              </a:lnSpc>
              <a:spcBef>
                <a:spcPts val="0"/>
              </a:spcBef>
              <a:spcAft>
                <a:spcPts val="0"/>
              </a:spcAft>
              <a:buClr>
                <a:schemeClr val="dk1"/>
              </a:buClr>
              <a:buSzPct val="100000"/>
              <a:buNone/>
              <a:defRPr sz="3600" b="1">
                <a:solidFill>
                  <a:schemeClr val="dk1"/>
                </a:solidFill>
              </a:defRPr>
            </a:lvl4pPr>
            <a:lvl5pPr lvl="4" algn="l">
              <a:lnSpc>
                <a:spcPct val="100000"/>
              </a:lnSpc>
              <a:spcBef>
                <a:spcPts val="0"/>
              </a:spcBef>
              <a:spcAft>
                <a:spcPts val="0"/>
              </a:spcAft>
              <a:buClr>
                <a:schemeClr val="dk1"/>
              </a:buClr>
              <a:buSzPct val="100000"/>
              <a:buNone/>
              <a:defRPr sz="3600" b="1">
                <a:solidFill>
                  <a:schemeClr val="dk1"/>
                </a:solidFill>
              </a:defRPr>
            </a:lvl5pPr>
            <a:lvl6pPr lvl="5" algn="l">
              <a:lnSpc>
                <a:spcPct val="100000"/>
              </a:lnSpc>
              <a:spcBef>
                <a:spcPts val="0"/>
              </a:spcBef>
              <a:spcAft>
                <a:spcPts val="0"/>
              </a:spcAft>
              <a:buClr>
                <a:schemeClr val="dk1"/>
              </a:buClr>
              <a:buSzPct val="100000"/>
              <a:buNone/>
              <a:defRPr sz="3600" b="1">
                <a:solidFill>
                  <a:schemeClr val="dk1"/>
                </a:solidFill>
              </a:defRPr>
            </a:lvl6pPr>
            <a:lvl7pPr lvl="6" algn="l">
              <a:lnSpc>
                <a:spcPct val="100000"/>
              </a:lnSpc>
              <a:spcBef>
                <a:spcPts val="0"/>
              </a:spcBef>
              <a:spcAft>
                <a:spcPts val="0"/>
              </a:spcAft>
              <a:buClr>
                <a:schemeClr val="dk1"/>
              </a:buClr>
              <a:buSzPct val="100000"/>
              <a:buNone/>
              <a:defRPr sz="3600" b="1">
                <a:solidFill>
                  <a:schemeClr val="dk1"/>
                </a:solidFill>
              </a:defRPr>
            </a:lvl7pPr>
            <a:lvl8pPr lvl="7" algn="l">
              <a:lnSpc>
                <a:spcPct val="100000"/>
              </a:lnSpc>
              <a:spcBef>
                <a:spcPts val="0"/>
              </a:spcBef>
              <a:spcAft>
                <a:spcPts val="0"/>
              </a:spcAft>
              <a:buClr>
                <a:schemeClr val="dk1"/>
              </a:buClr>
              <a:buSzPct val="100000"/>
              <a:buNone/>
              <a:defRPr sz="3600" b="1">
                <a:solidFill>
                  <a:schemeClr val="dk1"/>
                </a:solidFill>
              </a:defRPr>
            </a:lvl8pPr>
            <a:lvl9pPr lvl="8" algn="l">
              <a:lnSpc>
                <a:spcPct val="100000"/>
              </a:lnSpc>
              <a:spcBef>
                <a:spcPts val="0"/>
              </a:spcBef>
              <a:spcAft>
                <a:spcPts val="0"/>
              </a:spcAft>
              <a:buClr>
                <a:schemeClr val="dk1"/>
              </a:buClr>
              <a:buSzPct val="100000"/>
              <a:buNone/>
              <a:defRPr sz="3600" b="1">
                <a:solidFill>
                  <a:schemeClr val="dk1"/>
                </a:solidFill>
              </a:defRPr>
            </a:lvl9pPr>
          </a:lstStyle>
          <a:p>
            <a:endParaRPr/>
          </a:p>
        </p:txBody>
      </p:sp>
      <p:sp>
        <p:nvSpPr>
          <p:cNvPr id="73" name="Shape 73"/>
          <p:cNvSpPr txBox="1">
            <a:spLocks noGrp="1"/>
          </p:cNvSpPr>
          <p:nvPr>
            <p:ph type="body" idx="1"/>
          </p:nvPr>
        </p:nvSpPr>
        <p:spPr>
          <a:xfrm>
            <a:off x="4572000" y="450119"/>
            <a:ext cx="4222800" cy="41154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74" name="Shape 74"/>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cSld name="Custom layout 4">
    <p:bg>
      <p:bgPr>
        <a:solidFill>
          <a:srgbClr val="FFFFFF"/>
        </a:solidFill>
        <a:effectLst/>
      </p:bgPr>
    </p:bg>
    <p:spTree>
      <p:nvGrpSpPr>
        <p:cNvPr id="1" name="Shape 75"/>
        <p:cNvGrpSpPr/>
        <p:nvPr/>
      </p:nvGrpSpPr>
      <p:grpSpPr>
        <a:xfrm>
          <a:off x="0" y="0"/>
          <a:ext cx="0" cy="0"/>
          <a:chOff x="0" y="0"/>
          <a:chExt cx="0" cy="0"/>
        </a:xfrm>
      </p:grpSpPr>
      <p:sp>
        <p:nvSpPr>
          <p:cNvPr id="76" name="Shape 76"/>
          <p:cNvSpPr/>
          <p:nvPr/>
        </p:nvSpPr>
        <p:spPr>
          <a:xfrm>
            <a:off x="0" y="0"/>
            <a:ext cx="9144000" cy="5143500"/>
          </a:xfrm>
          <a:prstGeom prst="rect">
            <a:avLst/>
          </a:prstGeom>
          <a:solidFill>
            <a:srgbClr val="000000"/>
          </a:solidFill>
          <a:ln>
            <a:noFill/>
          </a:ln>
        </p:spPr>
        <p:txBody>
          <a:bodyPr lIns="91425" tIns="91425" rIns="91425" bIns="91425" anchor="ctr" anchorCtr="0">
            <a:noAutofit/>
          </a:bodyPr>
          <a:lstStyle/>
          <a:p>
            <a:pPr lvl="0">
              <a:spcBef>
                <a:spcPts val="0"/>
              </a:spcBef>
              <a:buNone/>
            </a:pPr>
            <a:endParaRPr/>
          </a:p>
        </p:txBody>
      </p:sp>
      <p:sp>
        <p:nvSpPr>
          <p:cNvPr id="77" name="Shape 77"/>
          <p:cNvSpPr txBox="1">
            <a:spLocks noGrp="1"/>
          </p:cNvSpPr>
          <p:nvPr>
            <p:ph type="ctrTitle"/>
          </p:nvPr>
        </p:nvSpPr>
        <p:spPr>
          <a:xfrm>
            <a:off x="1837575" y="1251525"/>
            <a:ext cx="5445900" cy="2640600"/>
          </a:xfrm>
          <a:prstGeom prst="rect">
            <a:avLst/>
          </a:prstGeom>
          <a:noFill/>
        </p:spPr>
        <p:txBody>
          <a:bodyPr lIns="91425" tIns="91425" rIns="91425" bIns="91425" anchor="ctr" anchorCtr="0"/>
          <a:lstStyle>
            <a:lvl1pPr lvl="0" algn="ctr">
              <a:lnSpc>
                <a:spcPct val="100000"/>
              </a:lnSpc>
              <a:spcBef>
                <a:spcPts val="0"/>
              </a:spcBef>
              <a:spcAft>
                <a:spcPts val="0"/>
              </a:spcAft>
              <a:buClr>
                <a:srgbClr val="FFFFFF"/>
              </a:buClr>
              <a:buSzPct val="100000"/>
              <a:buNone/>
              <a:defRPr sz="4000" b="1">
                <a:solidFill>
                  <a:srgbClr val="FFFFFF"/>
                </a:solidFill>
              </a:defRPr>
            </a:lvl1pPr>
            <a:lvl2pPr lvl="1" algn="ctr">
              <a:lnSpc>
                <a:spcPct val="100000"/>
              </a:lnSpc>
              <a:spcBef>
                <a:spcPts val="0"/>
              </a:spcBef>
              <a:spcAft>
                <a:spcPts val="0"/>
              </a:spcAft>
              <a:buClr>
                <a:srgbClr val="FFFFFF"/>
              </a:buClr>
              <a:buSzPct val="100000"/>
              <a:buNone/>
              <a:defRPr sz="4000" b="1">
                <a:solidFill>
                  <a:srgbClr val="FFFFFF"/>
                </a:solidFill>
              </a:defRPr>
            </a:lvl2pPr>
            <a:lvl3pPr lvl="2" algn="ctr">
              <a:lnSpc>
                <a:spcPct val="100000"/>
              </a:lnSpc>
              <a:spcBef>
                <a:spcPts val="0"/>
              </a:spcBef>
              <a:spcAft>
                <a:spcPts val="0"/>
              </a:spcAft>
              <a:buClr>
                <a:srgbClr val="FFFFFF"/>
              </a:buClr>
              <a:buSzPct val="100000"/>
              <a:buNone/>
              <a:defRPr sz="4000" b="1">
                <a:solidFill>
                  <a:srgbClr val="FFFFFF"/>
                </a:solidFill>
              </a:defRPr>
            </a:lvl3pPr>
            <a:lvl4pPr lvl="3" algn="ctr">
              <a:lnSpc>
                <a:spcPct val="100000"/>
              </a:lnSpc>
              <a:spcBef>
                <a:spcPts val="0"/>
              </a:spcBef>
              <a:spcAft>
                <a:spcPts val="0"/>
              </a:spcAft>
              <a:buClr>
                <a:srgbClr val="FFFFFF"/>
              </a:buClr>
              <a:buSzPct val="100000"/>
              <a:buNone/>
              <a:defRPr sz="4000" b="1">
                <a:solidFill>
                  <a:srgbClr val="FFFFFF"/>
                </a:solidFill>
              </a:defRPr>
            </a:lvl4pPr>
            <a:lvl5pPr lvl="4" algn="ctr">
              <a:lnSpc>
                <a:spcPct val="100000"/>
              </a:lnSpc>
              <a:spcBef>
                <a:spcPts val="0"/>
              </a:spcBef>
              <a:spcAft>
                <a:spcPts val="0"/>
              </a:spcAft>
              <a:buClr>
                <a:srgbClr val="FFFFFF"/>
              </a:buClr>
              <a:buSzPct val="100000"/>
              <a:buNone/>
              <a:defRPr sz="4000" b="1">
                <a:solidFill>
                  <a:srgbClr val="FFFFFF"/>
                </a:solidFill>
              </a:defRPr>
            </a:lvl5pPr>
            <a:lvl6pPr lvl="5" algn="ctr">
              <a:lnSpc>
                <a:spcPct val="100000"/>
              </a:lnSpc>
              <a:spcBef>
                <a:spcPts val="0"/>
              </a:spcBef>
              <a:spcAft>
                <a:spcPts val="0"/>
              </a:spcAft>
              <a:buClr>
                <a:srgbClr val="FFFFFF"/>
              </a:buClr>
              <a:buSzPct val="100000"/>
              <a:buNone/>
              <a:defRPr sz="4000" b="1">
                <a:solidFill>
                  <a:srgbClr val="FFFFFF"/>
                </a:solidFill>
              </a:defRPr>
            </a:lvl6pPr>
            <a:lvl7pPr lvl="6" algn="ctr">
              <a:lnSpc>
                <a:spcPct val="100000"/>
              </a:lnSpc>
              <a:spcBef>
                <a:spcPts val="0"/>
              </a:spcBef>
              <a:spcAft>
                <a:spcPts val="0"/>
              </a:spcAft>
              <a:buClr>
                <a:srgbClr val="FFFFFF"/>
              </a:buClr>
              <a:buSzPct val="100000"/>
              <a:buNone/>
              <a:defRPr sz="4000" b="1">
                <a:solidFill>
                  <a:srgbClr val="FFFFFF"/>
                </a:solidFill>
              </a:defRPr>
            </a:lvl7pPr>
            <a:lvl8pPr lvl="7" algn="ctr">
              <a:lnSpc>
                <a:spcPct val="100000"/>
              </a:lnSpc>
              <a:spcBef>
                <a:spcPts val="0"/>
              </a:spcBef>
              <a:spcAft>
                <a:spcPts val="0"/>
              </a:spcAft>
              <a:buClr>
                <a:srgbClr val="FFFFFF"/>
              </a:buClr>
              <a:buSzPct val="100000"/>
              <a:buNone/>
              <a:defRPr sz="4000" b="1">
                <a:solidFill>
                  <a:srgbClr val="FFFFFF"/>
                </a:solidFill>
              </a:defRPr>
            </a:lvl8pPr>
            <a:lvl9pPr lvl="8" algn="ctr">
              <a:lnSpc>
                <a:spcPct val="100000"/>
              </a:lnSpc>
              <a:spcBef>
                <a:spcPts val="0"/>
              </a:spcBef>
              <a:spcAft>
                <a:spcPts val="0"/>
              </a:spcAft>
              <a:buClr>
                <a:srgbClr val="FFFFFF"/>
              </a:buClr>
              <a:buSzPct val="100000"/>
              <a:buNone/>
              <a:defRPr sz="4000" b="1">
                <a:solidFill>
                  <a:srgbClr val="FFFFFF"/>
                </a:solidFill>
              </a:defRPr>
            </a:lvl9pPr>
          </a:lstStyle>
          <a:p>
            <a:endParaRPr/>
          </a:p>
        </p:txBody>
      </p:sp>
      <p:sp>
        <p:nvSpPr>
          <p:cNvPr id="78" name="Shape 78"/>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rgbClr val="FFFFFF"/>
                </a:solidFill>
              </a:rPr>
              <a:t>‹#›</a:t>
            </a:fld>
            <a:endParaRPr lang="en" sz="1000">
              <a:solidFill>
                <a:srgbClr val="FFFFFF"/>
              </a:solidFill>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cSld name="Custom layout 5">
    <p:bg>
      <p:bgPr>
        <a:solidFill>
          <a:srgbClr val="FFFFFF"/>
        </a:solidFill>
        <a:effectLst/>
      </p:bgPr>
    </p:bg>
    <p:spTree>
      <p:nvGrpSpPr>
        <p:cNvPr id="1" name="Shape 79"/>
        <p:cNvGrpSpPr/>
        <p:nvPr/>
      </p:nvGrpSpPr>
      <p:grpSpPr>
        <a:xfrm>
          <a:off x="0" y="0"/>
          <a:ext cx="0" cy="0"/>
          <a:chOff x="0" y="0"/>
          <a:chExt cx="0" cy="0"/>
        </a:xfrm>
      </p:grpSpPr>
      <p:sp>
        <p:nvSpPr>
          <p:cNvPr id="80" name="Shape 80"/>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cxnSp>
        <p:nvCxnSpPr>
          <p:cNvPr id="81" name="Shape 81"/>
          <p:cNvCxnSpPr/>
          <p:nvPr/>
        </p:nvCxnSpPr>
        <p:spPr>
          <a:xfrm>
            <a:off x="474475" y="336950"/>
            <a:ext cx="3163200" cy="0"/>
          </a:xfrm>
          <a:prstGeom prst="straightConnector1">
            <a:avLst/>
          </a:prstGeom>
          <a:noFill/>
          <a:ln w="9525" cap="flat" cmpd="sng">
            <a:solidFill>
              <a:schemeClr val="dk1"/>
            </a:solidFill>
            <a:prstDash val="solid"/>
            <a:round/>
            <a:headEnd type="none" w="med" len="med"/>
            <a:tailEnd type="none" w="med" len="med"/>
          </a:ln>
        </p:spPr>
      </p:cxnSp>
      <p:cxnSp>
        <p:nvCxnSpPr>
          <p:cNvPr id="82" name="Shape 82"/>
          <p:cNvCxnSpPr/>
          <p:nvPr/>
        </p:nvCxnSpPr>
        <p:spPr>
          <a:xfrm>
            <a:off x="3828800" y="344225"/>
            <a:ext cx="4863000" cy="0"/>
          </a:xfrm>
          <a:prstGeom prst="straightConnector1">
            <a:avLst/>
          </a:prstGeom>
          <a:noFill/>
          <a:ln w="9525" cap="flat" cmpd="sng">
            <a:solidFill>
              <a:schemeClr val="dk1"/>
            </a:solidFill>
            <a:prstDash val="solid"/>
            <a:round/>
            <a:headEnd type="none" w="med" len="med"/>
            <a:tailEnd type="none" w="med" len="med"/>
          </a:ln>
        </p:spPr>
      </p:cxnSp>
      <p:sp>
        <p:nvSpPr>
          <p:cNvPr id="83" name="Shape 83"/>
          <p:cNvSpPr txBox="1">
            <a:spLocks noGrp="1"/>
          </p:cNvSpPr>
          <p:nvPr>
            <p:ph type="title"/>
          </p:nvPr>
        </p:nvSpPr>
        <p:spPr>
          <a:xfrm>
            <a:off x="474475" y="450125"/>
            <a:ext cx="3163200" cy="2062200"/>
          </a:xfrm>
          <a:prstGeom prst="rect">
            <a:avLst/>
          </a:prstGeom>
          <a:noFill/>
        </p:spPr>
        <p:txBody>
          <a:bodyPr lIns="91425" tIns="91425" rIns="91425" bIns="91425" anchor="t" anchorCtr="0"/>
          <a:lstStyle>
            <a:lvl1pPr lvl="0" algn="l">
              <a:lnSpc>
                <a:spcPct val="100000"/>
              </a:lnSpc>
              <a:spcBef>
                <a:spcPts val="0"/>
              </a:spcBef>
              <a:spcAft>
                <a:spcPts val="0"/>
              </a:spcAft>
              <a:buClr>
                <a:schemeClr val="dk1"/>
              </a:buClr>
              <a:buSzPct val="100000"/>
              <a:buNone/>
              <a:defRPr sz="3000" b="1">
                <a:solidFill>
                  <a:schemeClr val="dk1"/>
                </a:solidFill>
              </a:defRPr>
            </a:lvl1pPr>
            <a:lvl2pPr lvl="1" algn="l">
              <a:lnSpc>
                <a:spcPct val="100000"/>
              </a:lnSpc>
              <a:spcBef>
                <a:spcPts val="0"/>
              </a:spcBef>
              <a:spcAft>
                <a:spcPts val="0"/>
              </a:spcAft>
              <a:buClr>
                <a:schemeClr val="dk1"/>
              </a:buClr>
              <a:buSzPct val="100000"/>
              <a:buNone/>
              <a:defRPr sz="3000" b="1">
                <a:solidFill>
                  <a:schemeClr val="dk1"/>
                </a:solidFill>
              </a:defRPr>
            </a:lvl2pPr>
            <a:lvl3pPr lvl="2" algn="l">
              <a:lnSpc>
                <a:spcPct val="100000"/>
              </a:lnSpc>
              <a:spcBef>
                <a:spcPts val="0"/>
              </a:spcBef>
              <a:spcAft>
                <a:spcPts val="0"/>
              </a:spcAft>
              <a:buClr>
                <a:schemeClr val="dk1"/>
              </a:buClr>
              <a:buSzPct val="100000"/>
              <a:buNone/>
              <a:defRPr sz="3000" b="1">
                <a:solidFill>
                  <a:schemeClr val="dk1"/>
                </a:solidFill>
              </a:defRPr>
            </a:lvl3pPr>
            <a:lvl4pPr lvl="3" algn="l">
              <a:lnSpc>
                <a:spcPct val="100000"/>
              </a:lnSpc>
              <a:spcBef>
                <a:spcPts val="0"/>
              </a:spcBef>
              <a:spcAft>
                <a:spcPts val="0"/>
              </a:spcAft>
              <a:buClr>
                <a:schemeClr val="dk1"/>
              </a:buClr>
              <a:buSzPct val="100000"/>
              <a:buNone/>
              <a:defRPr sz="3000" b="1">
                <a:solidFill>
                  <a:schemeClr val="dk1"/>
                </a:solidFill>
              </a:defRPr>
            </a:lvl4pPr>
            <a:lvl5pPr lvl="4" algn="l">
              <a:lnSpc>
                <a:spcPct val="100000"/>
              </a:lnSpc>
              <a:spcBef>
                <a:spcPts val="0"/>
              </a:spcBef>
              <a:spcAft>
                <a:spcPts val="0"/>
              </a:spcAft>
              <a:buClr>
                <a:schemeClr val="dk1"/>
              </a:buClr>
              <a:buSzPct val="100000"/>
              <a:buNone/>
              <a:defRPr sz="3000" b="1">
                <a:solidFill>
                  <a:schemeClr val="dk1"/>
                </a:solidFill>
              </a:defRPr>
            </a:lvl5pPr>
            <a:lvl6pPr lvl="5" algn="l">
              <a:lnSpc>
                <a:spcPct val="100000"/>
              </a:lnSpc>
              <a:spcBef>
                <a:spcPts val="0"/>
              </a:spcBef>
              <a:spcAft>
                <a:spcPts val="0"/>
              </a:spcAft>
              <a:buClr>
                <a:schemeClr val="dk1"/>
              </a:buClr>
              <a:buSzPct val="100000"/>
              <a:buNone/>
              <a:defRPr sz="3000" b="1">
                <a:solidFill>
                  <a:schemeClr val="dk1"/>
                </a:solidFill>
              </a:defRPr>
            </a:lvl6pPr>
            <a:lvl7pPr lvl="6" algn="l">
              <a:lnSpc>
                <a:spcPct val="100000"/>
              </a:lnSpc>
              <a:spcBef>
                <a:spcPts val="0"/>
              </a:spcBef>
              <a:spcAft>
                <a:spcPts val="0"/>
              </a:spcAft>
              <a:buClr>
                <a:schemeClr val="dk1"/>
              </a:buClr>
              <a:buSzPct val="100000"/>
              <a:buNone/>
              <a:defRPr sz="3000" b="1">
                <a:solidFill>
                  <a:schemeClr val="dk1"/>
                </a:solidFill>
              </a:defRPr>
            </a:lvl7pPr>
            <a:lvl8pPr lvl="7" algn="l">
              <a:lnSpc>
                <a:spcPct val="100000"/>
              </a:lnSpc>
              <a:spcBef>
                <a:spcPts val="0"/>
              </a:spcBef>
              <a:spcAft>
                <a:spcPts val="0"/>
              </a:spcAft>
              <a:buClr>
                <a:schemeClr val="dk1"/>
              </a:buClr>
              <a:buSzPct val="100000"/>
              <a:buNone/>
              <a:defRPr sz="3000" b="1">
                <a:solidFill>
                  <a:schemeClr val="dk1"/>
                </a:solidFill>
              </a:defRPr>
            </a:lvl8pPr>
            <a:lvl9pPr lvl="8" algn="l">
              <a:lnSpc>
                <a:spcPct val="100000"/>
              </a:lnSpc>
              <a:spcBef>
                <a:spcPts val="0"/>
              </a:spcBef>
              <a:spcAft>
                <a:spcPts val="0"/>
              </a:spcAft>
              <a:buClr>
                <a:schemeClr val="dk1"/>
              </a:buClr>
              <a:buSzPct val="100000"/>
              <a:buNone/>
              <a:defRPr sz="3000" b="1">
                <a:solidFill>
                  <a:schemeClr val="dk1"/>
                </a:solidFill>
              </a:defRPr>
            </a:lvl9pPr>
          </a:lstStyle>
          <a:p>
            <a:endParaRPr/>
          </a:p>
        </p:txBody>
      </p:sp>
      <p:sp>
        <p:nvSpPr>
          <p:cNvPr id="84" name="Shape 84"/>
          <p:cNvSpPr txBox="1">
            <a:spLocks noGrp="1"/>
          </p:cNvSpPr>
          <p:nvPr>
            <p:ph type="body" idx="1"/>
          </p:nvPr>
        </p:nvSpPr>
        <p:spPr>
          <a:xfrm>
            <a:off x="3828775" y="450125"/>
            <a:ext cx="4863000" cy="41154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8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85" name="Shape 85"/>
          <p:cNvSpPr txBox="1">
            <a:spLocks noGrp="1"/>
          </p:cNvSpPr>
          <p:nvPr>
            <p:ph type="sldNum" idx="12"/>
          </p:nvPr>
        </p:nvSpPr>
        <p:spPr>
          <a:xfrm>
            <a:off x="8556783" y="4749850"/>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1"/>
                </a:solidFill>
              </a:rPr>
              <a:t>‹#›</a:t>
            </a:fld>
            <a:endParaRPr lang="en" sz="1000">
              <a:solidFill>
                <a:schemeClr val="dk1"/>
              </a:solidFill>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cSld name="Custom layout 6">
    <p:bg>
      <p:bgPr>
        <a:solidFill>
          <a:srgbClr val="FFFFFF"/>
        </a:solidFill>
        <a:effectLst/>
      </p:bgPr>
    </p:bg>
    <p:spTree>
      <p:nvGrpSpPr>
        <p:cNvPr id="1" name="Shape 86"/>
        <p:cNvGrpSpPr/>
        <p:nvPr/>
      </p:nvGrpSpPr>
      <p:grpSpPr>
        <a:xfrm>
          <a:off x="0" y="0"/>
          <a:ext cx="0" cy="0"/>
          <a:chOff x="0" y="0"/>
          <a:chExt cx="0" cy="0"/>
        </a:xfrm>
      </p:grpSpPr>
      <p:sp>
        <p:nvSpPr>
          <p:cNvPr id="87" name="Shape 87"/>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88" name="Shape 88"/>
          <p:cNvSpPr/>
          <p:nvPr/>
        </p:nvSpPr>
        <p:spPr>
          <a:xfrm>
            <a:off x="4574400" y="0"/>
            <a:ext cx="4569600" cy="5143500"/>
          </a:xfrm>
          <a:prstGeom prst="rect">
            <a:avLst/>
          </a:prstGeom>
          <a:solidFill>
            <a:srgbClr val="EEEEEE"/>
          </a:solidFill>
          <a:ln>
            <a:noFill/>
          </a:ln>
        </p:spPr>
        <p:txBody>
          <a:bodyPr lIns="91425" tIns="91425" rIns="91425" bIns="91425" anchor="ctr" anchorCtr="0">
            <a:noAutofit/>
          </a:bodyPr>
          <a:lstStyle/>
          <a:p>
            <a:pPr lvl="0">
              <a:spcBef>
                <a:spcPts val="0"/>
              </a:spcBef>
              <a:buNone/>
            </a:pPr>
            <a:endParaRPr/>
          </a:p>
        </p:txBody>
      </p:sp>
      <p:sp>
        <p:nvSpPr>
          <p:cNvPr id="89" name="Shape 89"/>
          <p:cNvSpPr/>
          <p:nvPr/>
        </p:nvSpPr>
        <p:spPr>
          <a:xfrm>
            <a:off x="4844699" y="1040700"/>
            <a:ext cx="4031700" cy="3062100"/>
          </a:xfrm>
          <a:prstGeom prst="rect">
            <a:avLst/>
          </a:prstGeom>
          <a:solidFill>
            <a:schemeClr val="dk1"/>
          </a:solidFill>
          <a:ln w="9525" cap="flat" cmpd="sng">
            <a:solidFill>
              <a:srgbClr val="BDBDBD"/>
            </a:solidFill>
            <a:prstDash val="solid"/>
            <a:miter/>
            <a:headEnd type="none" w="med" len="med"/>
            <a:tailEnd type="none" w="med" len="med"/>
          </a:ln>
          <a:effectLst>
            <a:outerShdw blurRad="50799" dist="38100" dir="5400000" algn="t" rotWithShape="0">
              <a:srgbClr val="000000">
                <a:alpha val="29800"/>
              </a:srgbClr>
            </a:outerShdw>
          </a:effectLst>
        </p:spPr>
        <p:txBody>
          <a:bodyPr lIns="91425" tIns="45700" rIns="91425" bIns="45700" anchor="ctr" anchorCtr="0">
            <a:noAutofit/>
          </a:bodyPr>
          <a:lstStyle/>
          <a:p>
            <a:pPr lvl="0">
              <a:spcBef>
                <a:spcPts val="0"/>
              </a:spcBef>
              <a:buNone/>
            </a:pPr>
            <a:endParaRPr/>
          </a:p>
        </p:txBody>
      </p:sp>
      <p:sp>
        <p:nvSpPr>
          <p:cNvPr id="90" name="Shape 90"/>
          <p:cNvSpPr txBox="1">
            <a:spLocks noGrp="1"/>
          </p:cNvSpPr>
          <p:nvPr>
            <p:ph type="title"/>
          </p:nvPr>
        </p:nvSpPr>
        <p:spPr>
          <a:xfrm>
            <a:off x="291875" y="406900"/>
            <a:ext cx="3978000" cy="1388700"/>
          </a:xfrm>
          <a:prstGeom prst="rect">
            <a:avLst/>
          </a:prstGeom>
          <a:noFill/>
        </p:spPr>
        <p:txBody>
          <a:bodyPr lIns="91425" tIns="91425" rIns="91425" bIns="91425" anchor="b" anchorCtr="0"/>
          <a:lstStyle>
            <a:lvl1pPr lvl="0" algn="l">
              <a:lnSpc>
                <a:spcPct val="100000"/>
              </a:lnSpc>
              <a:spcBef>
                <a:spcPts val="0"/>
              </a:spcBef>
              <a:spcAft>
                <a:spcPts val="0"/>
              </a:spcAft>
              <a:buClr>
                <a:schemeClr val="dk1"/>
              </a:buClr>
              <a:buSzPct val="100000"/>
              <a:buNone/>
              <a:defRPr sz="3000" b="1">
                <a:solidFill>
                  <a:schemeClr val="dk1"/>
                </a:solidFill>
              </a:defRPr>
            </a:lvl1pPr>
            <a:lvl2pPr lvl="1" algn="l">
              <a:lnSpc>
                <a:spcPct val="100000"/>
              </a:lnSpc>
              <a:spcBef>
                <a:spcPts val="0"/>
              </a:spcBef>
              <a:spcAft>
                <a:spcPts val="0"/>
              </a:spcAft>
              <a:buClr>
                <a:schemeClr val="dk1"/>
              </a:buClr>
              <a:buSzPct val="100000"/>
              <a:buNone/>
              <a:defRPr sz="3000" b="1">
                <a:solidFill>
                  <a:schemeClr val="dk1"/>
                </a:solidFill>
              </a:defRPr>
            </a:lvl2pPr>
            <a:lvl3pPr lvl="2" algn="l">
              <a:lnSpc>
                <a:spcPct val="100000"/>
              </a:lnSpc>
              <a:spcBef>
                <a:spcPts val="0"/>
              </a:spcBef>
              <a:spcAft>
                <a:spcPts val="0"/>
              </a:spcAft>
              <a:buClr>
                <a:schemeClr val="dk1"/>
              </a:buClr>
              <a:buSzPct val="100000"/>
              <a:buNone/>
              <a:defRPr sz="3000" b="1">
                <a:solidFill>
                  <a:schemeClr val="dk1"/>
                </a:solidFill>
              </a:defRPr>
            </a:lvl3pPr>
            <a:lvl4pPr lvl="3" algn="l">
              <a:lnSpc>
                <a:spcPct val="100000"/>
              </a:lnSpc>
              <a:spcBef>
                <a:spcPts val="0"/>
              </a:spcBef>
              <a:spcAft>
                <a:spcPts val="0"/>
              </a:spcAft>
              <a:buClr>
                <a:schemeClr val="dk1"/>
              </a:buClr>
              <a:buSzPct val="100000"/>
              <a:buNone/>
              <a:defRPr sz="3000" b="1">
                <a:solidFill>
                  <a:schemeClr val="dk1"/>
                </a:solidFill>
              </a:defRPr>
            </a:lvl4pPr>
            <a:lvl5pPr lvl="4" algn="l">
              <a:lnSpc>
                <a:spcPct val="100000"/>
              </a:lnSpc>
              <a:spcBef>
                <a:spcPts val="0"/>
              </a:spcBef>
              <a:spcAft>
                <a:spcPts val="0"/>
              </a:spcAft>
              <a:buClr>
                <a:schemeClr val="dk1"/>
              </a:buClr>
              <a:buSzPct val="100000"/>
              <a:buNone/>
              <a:defRPr sz="3000" b="1">
                <a:solidFill>
                  <a:schemeClr val="dk1"/>
                </a:solidFill>
              </a:defRPr>
            </a:lvl5pPr>
            <a:lvl6pPr lvl="5" algn="l">
              <a:lnSpc>
                <a:spcPct val="100000"/>
              </a:lnSpc>
              <a:spcBef>
                <a:spcPts val="0"/>
              </a:spcBef>
              <a:spcAft>
                <a:spcPts val="0"/>
              </a:spcAft>
              <a:buClr>
                <a:schemeClr val="dk1"/>
              </a:buClr>
              <a:buSzPct val="100000"/>
              <a:buNone/>
              <a:defRPr sz="3000" b="1">
                <a:solidFill>
                  <a:schemeClr val="dk1"/>
                </a:solidFill>
              </a:defRPr>
            </a:lvl6pPr>
            <a:lvl7pPr lvl="6" algn="l">
              <a:lnSpc>
                <a:spcPct val="100000"/>
              </a:lnSpc>
              <a:spcBef>
                <a:spcPts val="0"/>
              </a:spcBef>
              <a:spcAft>
                <a:spcPts val="0"/>
              </a:spcAft>
              <a:buClr>
                <a:schemeClr val="dk1"/>
              </a:buClr>
              <a:buSzPct val="100000"/>
              <a:buNone/>
              <a:defRPr sz="3000" b="1">
                <a:solidFill>
                  <a:schemeClr val="dk1"/>
                </a:solidFill>
              </a:defRPr>
            </a:lvl7pPr>
            <a:lvl8pPr lvl="7" algn="l">
              <a:lnSpc>
                <a:spcPct val="100000"/>
              </a:lnSpc>
              <a:spcBef>
                <a:spcPts val="0"/>
              </a:spcBef>
              <a:spcAft>
                <a:spcPts val="0"/>
              </a:spcAft>
              <a:buClr>
                <a:schemeClr val="dk1"/>
              </a:buClr>
              <a:buSzPct val="100000"/>
              <a:buNone/>
              <a:defRPr sz="3000" b="1">
                <a:solidFill>
                  <a:schemeClr val="dk1"/>
                </a:solidFill>
              </a:defRPr>
            </a:lvl8pPr>
            <a:lvl9pPr lvl="8" algn="l">
              <a:lnSpc>
                <a:spcPct val="100000"/>
              </a:lnSpc>
              <a:spcBef>
                <a:spcPts val="0"/>
              </a:spcBef>
              <a:spcAft>
                <a:spcPts val="0"/>
              </a:spcAft>
              <a:buClr>
                <a:schemeClr val="dk1"/>
              </a:buClr>
              <a:buSzPct val="100000"/>
              <a:buNone/>
              <a:defRPr sz="3000" b="1">
                <a:solidFill>
                  <a:schemeClr val="dk1"/>
                </a:solidFill>
              </a:defRPr>
            </a:lvl9pPr>
          </a:lstStyle>
          <a:p>
            <a:endParaRPr/>
          </a:p>
        </p:txBody>
      </p:sp>
      <p:sp>
        <p:nvSpPr>
          <p:cNvPr id="91" name="Shape 91"/>
          <p:cNvSpPr txBox="1">
            <a:spLocks noGrp="1"/>
          </p:cNvSpPr>
          <p:nvPr>
            <p:ph type="body" idx="1"/>
          </p:nvPr>
        </p:nvSpPr>
        <p:spPr>
          <a:xfrm>
            <a:off x="291950" y="1854950"/>
            <a:ext cx="3978000" cy="25770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92" name="Shape 92"/>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cSld name="Custom layout 7">
    <p:bg>
      <p:bgPr>
        <a:solidFill>
          <a:srgbClr val="FFFFFF"/>
        </a:solidFill>
        <a:effectLst/>
      </p:bgPr>
    </p:bg>
    <p:spTree>
      <p:nvGrpSpPr>
        <p:cNvPr id="1" name="Shape 93"/>
        <p:cNvGrpSpPr/>
        <p:nvPr/>
      </p:nvGrpSpPr>
      <p:grpSpPr>
        <a:xfrm>
          <a:off x="0" y="0"/>
          <a:ext cx="0" cy="0"/>
          <a:chOff x="0" y="0"/>
          <a:chExt cx="0" cy="0"/>
        </a:xfrm>
      </p:grpSpPr>
      <p:sp>
        <p:nvSpPr>
          <p:cNvPr id="94" name="Shape 94"/>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95" name="Shape 95"/>
          <p:cNvSpPr/>
          <p:nvPr/>
        </p:nvSpPr>
        <p:spPr>
          <a:xfrm>
            <a:off x="4574400" y="0"/>
            <a:ext cx="4569600" cy="5143500"/>
          </a:xfrm>
          <a:prstGeom prst="rect">
            <a:avLst/>
          </a:prstGeom>
          <a:solidFill>
            <a:srgbClr val="EEEEEE"/>
          </a:solidFill>
          <a:ln>
            <a:noFill/>
          </a:ln>
        </p:spPr>
        <p:txBody>
          <a:bodyPr lIns="91425" tIns="91425" rIns="91425" bIns="91425" anchor="ctr" anchorCtr="0">
            <a:noAutofit/>
          </a:bodyPr>
          <a:lstStyle/>
          <a:p>
            <a:pPr lvl="0">
              <a:spcBef>
                <a:spcPts val="0"/>
              </a:spcBef>
              <a:buNone/>
            </a:pPr>
            <a:endParaRPr/>
          </a:p>
        </p:txBody>
      </p:sp>
      <p:sp>
        <p:nvSpPr>
          <p:cNvPr id="96" name="Shape 96"/>
          <p:cNvSpPr/>
          <p:nvPr/>
        </p:nvSpPr>
        <p:spPr>
          <a:xfrm>
            <a:off x="4844699" y="1040700"/>
            <a:ext cx="4031700" cy="3062100"/>
          </a:xfrm>
          <a:prstGeom prst="rect">
            <a:avLst/>
          </a:prstGeom>
          <a:solidFill>
            <a:schemeClr val="dk1"/>
          </a:solidFill>
          <a:ln w="9525" cap="flat" cmpd="sng">
            <a:solidFill>
              <a:srgbClr val="BDBDBD"/>
            </a:solidFill>
            <a:prstDash val="solid"/>
            <a:miter/>
            <a:headEnd type="none" w="med" len="med"/>
            <a:tailEnd type="none" w="med" len="med"/>
          </a:ln>
          <a:effectLst>
            <a:outerShdw blurRad="50799" dist="38100" dir="5400000" algn="t" rotWithShape="0">
              <a:srgbClr val="000000">
                <a:alpha val="29800"/>
              </a:srgbClr>
            </a:outerShdw>
          </a:effectLst>
        </p:spPr>
        <p:txBody>
          <a:bodyPr lIns="91425" tIns="45700" rIns="91425" bIns="45700" anchor="ctr" anchorCtr="0">
            <a:noAutofit/>
          </a:bodyPr>
          <a:lstStyle/>
          <a:p>
            <a:pPr lvl="0">
              <a:spcBef>
                <a:spcPts val="0"/>
              </a:spcBef>
              <a:buNone/>
            </a:pPr>
            <a:endParaRPr/>
          </a:p>
        </p:txBody>
      </p:sp>
      <p:sp>
        <p:nvSpPr>
          <p:cNvPr id="97" name="Shape 97"/>
          <p:cNvSpPr txBox="1">
            <a:spLocks noGrp="1"/>
          </p:cNvSpPr>
          <p:nvPr>
            <p:ph type="title"/>
          </p:nvPr>
        </p:nvSpPr>
        <p:spPr>
          <a:xfrm>
            <a:off x="291875" y="406900"/>
            <a:ext cx="3978000" cy="1388700"/>
          </a:xfrm>
          <a:prstGeom prst="rect">
            <a:avLst/>
          </a:prstGeom>
          <a:noFill/>
        </p:spPr>
        <p:txBody>
          <a:bodyPr lIns="91425" tIns="91425" rIns="91425" bIns="91425" anchor="b" anchorCtr="0"/>
          <a:lstStyle>
            <a:lvl1pPr lvl="0" algn="l">
              <a:lnSpc>
                <a:spcPct val="100000"/>
              </a:lnSpc>
              <a:spcBef>
                <a:spcPts val="0"/>
              </a:spcBef>
              <a:spcAft>
                <a:spcPts val="0"/>
              </a:spcAft>
              <a:buClr>
                <a:schemeClr val="dk1"/>
              </a:buClr>
              <a:buSzPct val="100000"/>
              <a:buNone/>
              <a:defRPr sz="3000" b="1">
                <a:solidFill>
                  <a:schemeClr val="dk1"/>
                </a:solidFill>
              </a:defRPr>
            </a:lvl1pPr>
            <a:lvl2pPr lvl="1" algn="l">
              <a:lnSpc>
                <a:spcPct val="100000"/>
              </a:lnSpc>
              <a:spcBef>
                <a:spcPts val="0"/>
              </a:spcBef>
              <a:spcAft>
                <a:spcPts val="0"/>
              </a:spcAft>
              <a:buClr>
                <a:schemeClr val="dk1"/>
              </a:buClr>
              <a:buSzPct val="100000"/>
              <a:buNone/>
              <a:defRPr sz="3000" b="1">
                <a:solidFill>
                  <a:schemeClr val="dk1"/>
                </a:solidFill>
              </a:defRPr>
            </a:lvl2pPr>
            <a:lvl3pPr lvl="2" algn="l">
              <a:lnSpc>
                <a:spcPct val="100000"/>
              </a:lnSpc>
              <a:spcBef>
                <a:spcPts val="0"/>
              </a:spcBef>
              <a:spcAft>
                <a:spcPts val="0"/>
              </a:spcAft>
              <a:buClr>
                <a:schemeClr val="dk1"/>
              </a:buClr>
              <a:buSzPct val="100000"/>
              <a:buNone/>
              <a:defRPr sz="3000" b="1">
                <a:solidFill>
                  <a:schemeClr val="dk1"/>
                </a:solidFill>
              </a:defRPr>
            </a:lvl3pPr>
            <a:lvl4pPr lvl="3" algn="l">
              <a:lnSpc>
                <a:spcPct val="100000"/>
              </a:lnSpc>
              <a:spcBef>
                <a:spcPts val="0"/>
              </a:spcBef>
              <a:spcAft>
                <a:spcPts val="0"/>
              </a:spcAft>
              <a:buClr>
                <a:schemeClr val="dk1"/>
              </a:buClr>
              <a:buSzPct val="100000"/>
              <a:buNone/>
              <a:defRPr sz="3000" b="1">
                <a:solidFill>
                  <a:schemeClr val="dk1"/>
                </a:solidFill>
              </a:defRPr>
            </a:lvl4pPr>
            <a:lvl5pPr lvl="4" algn="l">
              <a:lnSpc>
                <a:spcPct val="100000"/>
              </a:lnSpc>
              <a:spcBef>
                <a:spcPts val="0"/>
              </a:spcBef>
              <a:spcAft>
                <a:spcPts val="0"/>
              </a:spcAft>
              <a:buClr>
                <a:schemeClr val="dk1"/>
              </a:buClr>
              <a:buSzPct val="100000"/>
              <a:buNone/>
              <a:defRPr sz="3000" b="1">
                <a:solidFill>
                  <a:schemeClr val="dk1"/>
                </a:solidFill>
              </a:defRPr>
            </a:lvl5pPr>
            <a:lvl6pPr lvl="5" algn="l">
              <a:lnSpc>
                <a:spcPct val="100000"/>
              </a:lnSpc>
              <a:spcBef>
                <a:spcPts val="0"/>
              </a:spcBef>
              <a:spcAft>
                <a:spcPts val="0"/>
              </a:spcAft>
              <a:buClr>
                <a:schemeClr val="dk1"/>
              </a:buClr>
              <a:buSzPct val="100000"/>
              <a:buNone/>
              <a:defRPr sz="3000" b="1">
                <a:solidFill>
                  <a:schemeClr val="dk1"/>
                </a:solidFill>
              </a:defRPr>
            </a:lvl6pPr>
            <a:lvl7pPr lvl="6" algn="l">
              <a:lnSpc>
                <a:spcPct val="100000"/>
              </a:lnSpc>
              <a:spcBef>
                <a:spcPts val="0"/>
              </a:spcBef>
              <a:spcAft>
                <a:spcPts val="0"/>
              </a:spcAft>
              <a:buClr>
                <a:schemeClr val="dk1"/>
              </a:buClr>
              <a:buSzPct val="100000"/>
              <a:buNone/>
              <a:defRPr sz="3000" b="1">
                <a:solidFill>
                  <a:schemeClr val="dk1"/>
                </a:solidFill>
              </a:defRPr>
            </a:lvl7pPr>
            <a:lvl8pPr lvl="7" algn="l">
              <a:lnSpc>
                <a:spcPct val="100000"/>
              </a:lnSpc>
              <a:spcBef>
                <a:spcPts val="0"/>
              </a:spcBef>
              <a:spcAft>
                <a:spcPts val="0"/>
              </a:spcAft>
              <a:buClr>
                <a:schemeClr val="dk1"/>
              </a:buClr>
              <a:buSzPct val="100000"/>
              <a:buNone/>
              <a:defRPr sz="3000" b="1">
                <a:solidFill>
                  <a:schemeClr val="dk1"/>
                </a:solidFill>
              </a:defRPr>
            </a:lvl8pPr>
            <a:lvl9pPr lvl="8" algn="l">
              <a:lnSpc>
                <a:spcPct val="100000"/>
              </a:lnSpc>
              <a:spcBef>
                <a:spcPts val="0"/>
              </a:spcBef>
              <a:spcAft>
                <a:spcPts val="0"/>
              </a:spcAft>
              <a:buClr>
                <a:schemeClr val="dk1"/>
              </a:buClr>
              <a:buSzPct val="100000"/>
              <a:buNone/>
              <a:defRPr sz="3000" b="1">
                <a:solidFill>
                  <a:schemeClr val="dk1"/>
                </a:solidFill>
              </a:defRPr>
            </a:lvl9pPr>
          </a:lstStyle>
          <a:p>
            <a:endParaRPr/>
          </a:p>
        </p:txBody>
      </p:sp>
      <p:sp>
        <p:nvSpPr>
          <p:cNvPr id="98" name="Shape 98"/>
          <p:cNvSpPr txBox="1">
            <a:spLocks noGrp="1"/>
          </p:cNvSpPr>
          <p:nvPr>
            <p:ph type="body" idx="1"/>
          </p:nvPr>
        </p:nvSpPr>
        <p:spPr>
          <a:xfrm>
            <a:off x="291950" y="1854950"/>
            <a:ext cx="3978000" cy="25770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99" name="Shape 99"/>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cSld name="Custom layout 8">
    <p:bg>
      <p:bgPr>
        <a:solidFill>
          <a:srgbClr val="FFFFFF"/>
        </a:solidFill>
        <a:effectLst/>
      </p:bgPr>
    </p:bg>
    <p:spTree>
      <p:nvGrpSpPr>
        <p:cNvPr id="1" name="Shape 100"/>
        <p:cNvGrpSpPr/>
        <p:nvPr/>
      </p:nvGrpSpPr>
      <p:grpSpPr>
        <a:xfrm>
          <a:off x="0" y="0"/>
          <a:ext cx="0" cy="0"/>
          <a:chOff x="0" y="0"/>
          <a:chExt cx="0" cy="0"/>
        </a:xfrm>
      </p:grpSpPr>
      <p:sp>
        <p:nvSpPr>
          <p:cNvPr id="101" name="Shape 101"/>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102" name="Shape 102"/>
          <p:cNvSpPr/>
          <p:nvPr/>
        </p:nvSpPr>
        <p:spPr>
          <a:xfrm>
            <a:off x="447675" y="239425"/>
            <a:ext cx="381000" cy="32700"/>
          </a:xfrm>
          <a:prstGeom prst="rect">
            <a:avLst/>
          </a:prstGeom>
          <a:solidFill>
            <a:schemeClr val="accent5"/>
          </a:solidFill>
          <a:ln>
            <a:noFill/>
          </a:ln>
        </p:spPr>
        <p:txBody>
          <a:bodyPr lIns="91425" tIns="91425" rIns="91425" bIns="91425" anchor="ctr" anchorCtr="0">
            <a:noAutofit/>
          </a:bodyPr>
          <a:lstStyle/>
          <a:p>
            <a:pPr lvl="0">
              <a:spcBef>
                <a:spcPts val="0"/>
              </a:spcBef>
              <a:buNone/>
            </a:pPr>
            <a:endParaRPr/>
          </a:p>
        </p:txBody>
      </p:sp>
      <p:sp>
        <p:nvSpPr>
          <p:cNvPr id="103" name="Shape 103"/>
          <p:cNvSpPr/>
          <p:nvPr/>
        </p:nvSpPr>
        <p:spPr>
          <a:xfrm>
            <a:off x="496025" y="1752600"/>
            <a:ext cx="8282100" cy="2910600"/>
          </a:xfrm>
          <a:prstGeom prst="rect">
            <a:avLst/>
          </a:prstGeom>
          <a:solidFill>
            <a:srgbClr val="FFFFFF"/>
          </a:solidFill>
          <a:ln w="9525" cap="flat" cmpd="sng">
            <a:solidFill>
              <a:srgbClr val="D9D9D9"/>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a:p>
        </p:txBody>
      </p:sp>
      <p:sp>
        <p:nvSpPr>
          <p:cNvPr id="104" name="Shape 104"/>
          <p:cNvSpPr txBox="1">
            <a:spLocks noGrp="1"/>
          </p:cNvSpPr>
          <p:nvPr>
            <p:ph type="title"/>
          </p:nvPr>
        </p:nvSpPr>
        <p:spPr>
          <a:xfrm>
            <a:off x="365812" y="319750"/>
            <a:ext cx="3124200" cy="1175700"/>
          </a:xfrm>
          <a:prstGeom prst="rect">
            <a:avLst/>
          </a:prstGeom>
          <a:noFill/>
        </p:spPr>
        <p:txBody>
          <a:bodyPr lIns="91425" tIns="91425" rIns="91425" bIns="91425" anchor="t" anchorCtr="0"/>
          <a:lstStyle>
            <a:lvl1pPr lvl="0" algn="l">
              <a:lnSpc>
                <a:spcPct val="100000"/>
              </a:lnSpc>
              <a:spcBef>
                <a:spcPts val="0"/>
              </a:spcBef>
              <a:spcAft>
                <a:spcPts val="0"/>
              </a:spcAft>
              <a:buClr>
                <a:schemeClr val="dk1"/>
              </a:buClr>
              <a:buSzPct val="100000"/>
              <a:buNone/>
              <a:defRPr sz="2000" b="1">
                <a:solidFill>
                  <a:schemeClr val="dk1"/>
                </a:solidFill>
              </a:defRPr>
            </a:lvl1pPr>
            <a:lvl2pPr lvl="1" algn="r">
              <a:lnSpc>
                <a:spcPct val="100000"/>
              </a:lnSpc>
              <a:spcBef>
                <a:spcPts val="0"/>
              </a:spcBef>
              <a:spcAft>
                <a:spcPts val="0"/>
              </a:spcAft>
              <a:buClr>
                <a:schemeClr val="dk1"/>
              </a:buClr>
              <a:buSzPct val="100000"/>
              <a:buNone/>
              <a:defRPr sz="2000" b="1">
                <a:solidFill>
                  <a:schemeClr val="dk1"/>
                </a:solidFill>
              </a:defRPr>
            </a:lvl2pPr>
            <a:lvl3pPr lvl="2" algn="r">
              <a:lnSpc>
                <a:spcPct val="100000"/>
              </a:lnSpc>
              <a:spcBef>
                <a:spcPts val="0"/>
              </a:spcBef>
              <a:spcAft>
                <a:spcPts val="0"/>
              </a:spcAft>
              <a:buClr>
                <a:schemeClr val="dk1"/>
              </a:buClr>
              <a:buSzPct val="100000"/>
              <a:buNone/>
              <a:defRPr sz="2000" b="1">
                <a:solidFill>
                  <a:schemeClr val="dk1"/>
                </a:solidFill>
              </a:defRPr>
            </a:lvl3pPr>
            <a:lvl4pPr lvl="3" algn="r">
              <a:lnSpc>
                <a:spcPct val="100000"/>
              </a:lnSpc>
              <a:spcBef>
                <a:spcPts val="0"/>
              </a:spcBef>
              <a:spcAft>
                <a:spcPts val="0"/>
              </a:spcAft>
              <a:buClr>
                <a:schemeClr val="dk1"/>
              </a:buClr>
              <a:buSzPct val="100000"/>
              <a:buNone/>
              <a:defRPr sz="2000" b="1">
                <a:solidFill>
                  <a:schemeClr val="dk1"/>
                </a:solidFill>
              </a:defRPr>
            </a:lvl4pPr>
            <a:lvl5pPr lvl="4" algn="r">
              <a:lnSpc>
                <a:spcPct val="100000"/>
              </a:lnSpc>
              <a:spcBef>
                <a:spcPts val="0"/>
              </a:spcBef>
              <a:spcAft>
                <a:spcPts val="0"/>
              </a:spcAft>
              <a:buClr>
                <a:schemeClr val="dk1"/>
              </a:buClr>
              <a:buSzPct val="100000"/>
              <a:buNone/>
              <a:defRPr sz="2000" b="1">
                <a:solidFill>
                  <a:schemeClr val="dk1"/>
                </a:solidFill>
              </a:defRPr>
            </a:lvl5pPr>
            <a:lvl6pPr lvl="5" algn="r">
              <a:lnSpc>
                <a:spcPct val="100000"/>
              </a:lnSpc>
              <a:spcBef>
                <a:spcPts val="0"/>
              </a:spcBef>
              <a:spcAft>
                <a:spcPts val="0"/>
              </a:spcAft>
              <a:buClr>
                <a:schemeClr val="dk1"/>
              </a:buClr>
              <a:buSzPct val="100000"/>
              <a:buNone/>
              <a:defRPr sz="2000" b="1">
                <a:solidFill>
                  <a:schemeClr val="dk1"/>
                </a:solidFill>
              </a:defRPr>
            </a:lvl6pPr>
            <a:lvl7pPr lvl="6" algn="r">
              <a:lnSpc>
                <a:spcPct val="100000"/>
              </a:lnSpc>
              <a:spcBef>
                <a:spcPts val="0"/>
              </a:spcBef>
              <a:spcAft>
                <a:spcPts val="0"/>
              </a:spcAft>
              <a:buClr>
                <a:schemeClr val="dk1"/>
              </a:buClr>
              <a:buSzPct val="100000"/>
              <a:buNone/>
              <a:defRPr sz="2000" b="1">
                <a:solidFill>
                  <a:schemeClr val="dk1"/>
                </a:solidFill>
              </a:defRPr>
            </a:lvl7pPr>
            <a:lvl8pPr lvl="7" algn="r">
              <a:lnSpc>
                <a:spcPct val="100000"/>
              </a:lnSpc>
              <a:spcBef>
                <a:spcPts val="0"/>
              </a:spcBef>
              <a:spcAft>
                <a:spcPts val="0"/>
              </a:spcAft>
              <a:buClr>
                <a:schemeClr val="dk1"/>
              </a:buClr>
              <a:buSzPct val="100000"/>
              <a:buNone/>
              <a:defRPr sz="2000" b="1">
                <a:solidFill>
                  <a:schemeClr val="dk1"/>
                </a:solidFill>
              </a:defRPr>
            </a:lvl8pPr>
            <a:lvl9pPr lvl="8" algn="r">
              <a:lnSpc>
                <a:spcPct val="100000"/>
              </a:lnSpc>
              <a:spcBef>
                <a:spcPts val="0"/>
              </a:spcBef>
              <a:spcAft>
                <a:spcPts val="0"/>
              </a:spcAft>
              <a:buClr>
                <a:schemeClr val="dk1"/>
              </a:buClr>
              <a:buSzPct val="100000"/>
              <a:buNone/>
              <a:defRPr sz="2000" b="1">
                <a:solidFill>
                  <a:schemeClr val="dk1"/>
                </a:solidFill>
              </a:defRPr>
            </a:lvl9pPr>
          </a:lstStyle>
          <a:p>
            <a:endParaRPr/>
          </a:p>
        </p:txBody>
      </p:sp>
      <p:sp>
        <p:nvSpPr>
          <p:cNvPr id="105" name="Shape 105"/>
          <p:cNvSpPr txBox="1">
            <a:spLocks noGrp="1"/>
          </p:cNvSpPr>
          <p:nvPr>
            <p:ph type="body" idx="1"/>
          </p:nvPr>
        </p:nvSpPr>
        <p:spPr>
          <a:xfrm>
            <a:off x="3617887" y="319750"/>
            <a:ext cx="5160300" cy="11757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400">
                <a:solidFill>
                  <a:schemeClr val="dk2"/>
                </a:solidFill>
              </a:defRPr>
            </a:lvl1pPr>
            <a:lvl2pPr lvl="1" algn="l">
              <a:lnSpc>
                <a:spcPct val="115000"/>
              </a:lnSpc>
              <a:spcBef>
                <a:spcPts val="0"/>
              </a:spcBef>
              <a:spcAft>
                <a:spcPts val="1600"/>
              </a:spcAft>
              <a:buClr>
                <a:schemeClr val="dk2"/>
              </a:buClr>
              <a:buSzPct val="100000"/>
              <a:defRPr sz="1200">
                <a:solidFill>
                  <a:schemeClr val="dk2"/>
                </a:solidFill>
              </a:defRPr>
            </a:lvl2pPr>
            <a:lvl3pPr lvl="2" algn="l">
              <a:lnSpc>
                <a:spcPct val="115000"/>
              </a:lnSpc>
              <a:spcBef>
                <a:spcPts val="0"/>
              </a:spcBef>
              <a:spcAft>
                <a:spcPts val="1600"/>
              </a:spcAft>
              <a:buClr>
                <a:schemeClr val="dk2"/>
              </a:buClr>
              <a:buSzPct val="100000"/>
              <a:defRPr sz="1200">
                <a:solidFill>
                  <a:schemeClr val="dk2"/>
                </a:solidFill>
              </a:defRPr>
            </a:lvl3pPr>
            <a:lvl4pPr lvl="3" algn="l">
              <a:lnSpc>
                <a:spcPct val="115000"/>
              </a:lnSpc>
              <a:spcBef>
                <a:spcPts val="0"/>
              </a:spcBef>
              <a:spcAft>
                <a:spcPts val="1600"/>
              </a:spcAft>
              <a:buClr>
                <a:schemeClr val="dk2"/>
              </a:buClr>
              <a:buSzPct val="100000"/>
              <a:defRPr sz="1200">
                <a:solidFill>
                  <a:schemeClr val="dk2"/>
                </a:solidFill>
              </a:defRPr>
            </a:lvl4pPr>
            <a:lvl5pPr lvl="4" algn="l">
              <a:lnSpc>
                <a:spcPct val="115000"/>
              </a:lnSpc>
              <a:spcBef>
                <a:spcPts val="0"/>
              </a:spcBef>
              <a:spcAft>
                <a:spcPts val="1600"/>
              </a:spcAft>
              <a:buClr>
                <a:schemeClr val="dk2"/>
              </a:buClr>
              <a:buSzPct val="100000"/>
              <a:defRPr sz="1200">
                <a:solidFill>
                  <a:schemeClr val="dk2"/>
                </a:solidFill>
              </a:defRPr>
            </a:lvl5pPr>
            <a:lvl6pPr lvl="5" algn="l">
              <a:lnSpc>
                <a:spcPct val="115000"/>
              </a:lnSpc>
              <a:spcBef>
                <a:spcPts val="0"/>
              </a:spcBef>
              <a:spcAft>
                <a:spcPts val="1600"/>
              </a:spcAft>
              <a:buClr>
                <a:schemeClr val="dk2"/>
              </a:buClr>
              <a:buSzPct val="100000"/>
              <a:defRPr sz="1200">
                <a:solidFill>
                  <a:schemeClr val="dk2"/>
                </a:solidFill>
              </a:defRPr>
            </a:lvl6pPr>
            <a:lvl7pPr lvl="6" algn="l">
              <a:lnSpc>
                <a:spcPct val="115000"/>
              </a:lnSpc>
              <a:spcBef>
                <a:spcPts val="0"/>
              </a:spcBef>
              <a:spcAft>
                <a:spcPts val="1600"/>
              </a:spcAft>
              <a:buClr>
                <a:schemeClr val="dk2"/>
              </a:buClr>
              <a:buSzPct val="100000"/>
              <a:defRPr sz="1200">
                <a:solidFill>
                  <a:schemeClr val="dk2"/>
                </a:solidFill>
              </a:defRPr>
            </a:lvl7pPr>
            <a:lvl8pPr lvl="7" algn="l">
              <a:lnSpc>
                <a:spcPct val="115000"/>
              </a:lnSpc>
              <a:spcBef>
                <a:spcPts val="0"/>
              </a:spcBef>
              <a:spcAft>
                <a:spcPts val="1600"/>
              </a:spcAft>
              <a:buClr>
                <a:schemeClr val="dk2"/>
              </a:buClr>
              <a:buSzPct val="100000"/>
              <a:defRPr sz="1200">
                <a:solidFill>
                  <a:schemeClr val="dk2"/>
                </a:solidFill>
              </a:defRPr>
            </a:lvl8pPr>
            <a:lvl9pPr lvl="8" algn="l">
              <a:lnSpc>
                <a:spcPct val="115000"/>
              </a:lnSpc>
              <a:spcBef>
                <a:spcPts val="0"/>
              </a:spcBef>
              <a:spcAft>
                <a:spcPts val="1600"/>
              </a:spcAft>
              <a:buClr>
                <a:schemeClr val="dk2"/>
              </a:buClr>
              <a:buSzPct val="100000"/>
              <a:defRPr sz="1200">
                <a:solidFill>
                  <a:schemeClr val="dk2"/>
                </a:solidFill>
              </a:defRPr>
            </a:lvl9pPr>
          </a:lstStyle>
          <a:p>
            <a:endParaRPr/>
          </a:p>
        </p:txBody>
      </p:sp>
      <p:sp>
        <p:nvSpPr>
          <p:cNvPr id="106" name="Shape 106"/>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cSld name="Custom layout 9">
    <p:bg>
      <p:bgPr>
        <a:solidFill>
          <a:srgbClr val="FFFFFF"/>
        </a:solidFill>
        <a:effectLst/>
      </p:bgPr>
    </p:bg>
    <p:spTree>
      <p:nvGrpSpPr>
        <p:cNvPr id="1" name="Shape 107"/>
        <p:cNvGrpSpPr/>
        <p:nvPr/>
      </p:nvGrpSpPr>
      <p:grpSpPr>
        <a:xfrm>
          <a:off x="0" y="0"/>
          <a:ext cx="0" cy="0"/>
          <a:chOff x="0" y="0"/>
          <a:chExt cx="0" cy="0"/>
        </a:xfrm>
      </p:grpSpPr>
      <p:sp>
        <p:nvSpPr>
          <p:cNvPr id="108" name="Shape 108"/>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109" name="Shape 109"/>
          <p:cNvSpPr txBox="1">
            <a:spLocks noGrp="1"/>
          </p:cNvSpPr>
          <p:nvPr>
            <p:ph type="title"/>
          </p:nvPr>
        </p:nvSpPr>
        <p:spPr>
          <a:xfrm>
            <a:off x="291875" y="406900"/>
            <a:ext cx="3039600" cy="1388700"/>
          </a:xfrm>
          <a:prstGeom prst="rect">
            <a:avLst/>
          </a:prstGeom>
          <a:noFill/>
        </p:spPr>
        <p:txBody>
          <a:bodyPr lIns="91425" tIns="91425" rIns="91425" bIns="91425" anchor="b" anchorCtr="0"/>
          <a:lstStyle>
            <a:lvl1pPr lvl="0" algn="l">
              <a:lnSpc>
                <a:spcPct val="100000"/>
              </a:lnSpc>
              <a:spcBef>
                <a:spcPts val="0"/>
              </a:spcBef>
              <a:spcAft>
                <a:spcPts val="0"/>
              </a:spcAft>
              <a:buClr>
                <a:schemeClr val="dk1"/>
              </a:buClr>
              <a:buSzPct val="100000"/>
              <a:buNone/>
              <a:defRPr sz="3000" b="1">
                <a:solidFill>
                  <a:schemeClr val="dk1"/>
                </a:solidFill>
              </a:defRPr>
            </a:lvl1pPr>
            <a:lvl2pPr lvl="1" algn="l">
              <a:lnSpc>
                <a:spcPct val="100000"/>
              </a:lnSpc>
              <a:spcBef>
                <a:spcPts val="0"/>
              </a:spcBef>
              <a:spcAft>
                <a:spcPts val="0"/>
              </a:spcAft>
              <a:buClr>
                <a:schemeClr val="dk1"/>
              </a:buClr>
              <a:buSzPct val="100000"/>
              <a:buNone/>
              <a:defRPr sz="3000" b="1">
                <a:solidFill>
                  <a:schemeClr val="dk1"/>
                </a:solidFill>
              </a:defRPr>
            </a:lvl2pPr>
            <a:lvl3pPr lvl="2" algn="l">
              <a:lnSpc>
                <a:spcPct val="100000"/>
              </a:lnSpc>
              <a:spcBef>
                <a:spcPts val="0"/>
              </a:spcBef>
              <a:spcAft>
                <a:spcPts val="0"/>
              </a:spcAft>
              <a:buClr>
                <a:schemeClr val="dk1"/>
              </a:buClr>
              <a:buSzPct val="100000"/>
              <a:buNone/>
              <a:defRPr sz="3000" b="1">
                <a:solidFill>
                  <a:schemeClr val="dk1"/>
                </a:solidFill>
              </a:defRPr>
            </a:lvl3pPr>
            <a:lvl4pPr lvl="3" algn="l">
              <a:lnSpc>
                <a:spcPct val="100000"/>
              </a:lnSpc>
              <a:spcBef>
                <a:spcPts val="0"/>
              </a:spcBef>
              <a:spcAft>
                <a:spcPts val="0"/>
              </a:spcAft>
              <a:buClr>
                <a:schemeClr val="dk1"/>
              </a:buClr>
              <a:buSzPct val="100000"/>
              <a:buNone/>
              <a:defRPr sz="3000" b="1">
                <a:solidFill>
                  <a:schemeClr val="dk1"/>
                </a:solidFill>
              </a:defRPr>
            </a:lvl4pPr>
            <a:lvl5pPr lvl="4" algn="l">
              <a:lnSpc>
                <a:spcPct val="100000"/>
              </a:lnSpc>
              <a:spcBef>
                <a:spcPts val="0"/>
              </a:spcBef>
              <a:spcAft>
                <a:spcPts val="0"/>
              </a:spcAft>
              <a:buClr>
                <a:schemeClr val="dk1"/>
              </a:buClr>
              <a:buSzPct val="100000"/>
              <a:buNone/>
              <a:defRPr sz="3000" b="1">
                <a:solidFill>
                  <a:schemeClr val="dk1"/>
                </a:solidFill>
              </a:defRPr>
            </a:lvl5pPr>
            <a:lvl6pPr lvl="5" algn="l">
              <a:lnSpc>
                <a:spcPct val="100000"/>
              </a:lnSpc>
              <a:spcBef>
                <a:spcPts val="0"/>
              </a:spcBef>
              <a:spcAft>
                <a:spcPts val="0"/>
              </a:spcAft>
              <a:buClr>
                <a:schemeClr val="dk1"/>
              </a:buClr>
              <a:buSzPct val="100000"/>
              <a:buNone/>
              <a:defRPr sz="3000" b="1">
                <a:solidFill>
                  <a:schemeClr val="dk1"/>
                </a:solidFill>
              </a:defRPr>
            </a:lvl6pPr>
            <a:lvl7pPr lvl="6" algn="l">
              <a:lnSpc>
                <a:spcPct val="100000"/>
              </a:lnSpc>
              <a:spcBef>
                <a:spcPts val="0"/>
              </a:spcBef>
              <a:spcAft>
                <a:spcPts val="0"/>
              </a:spcAft>
              <a:buClr>
                <a:schemeClr val="dk1"/>
              </a:buClr>
              <a:buSzPct val="100000"/>
              <a:buNone/>
              <a:defRPr sz="3000" b="1">
                <a:solidFill>
                  <a:schemeClr val="dk1"/>
                </a:solidFill>
              </a:defRPr>
            </a:lvl7pPr>
            <a:lvl8pPr lvl="7" algn="l">
              <a:lnSpc>
                <a:spcPct val="100000"/>
              </a:lnSpc>
              <a:spcBef>
                <a:spcPts val="0"/>
              </a:spcBef>
              <a:spcAft>
                <a:spcPts val="0"/>
              </a:spcAft>
              <a:buClr>
                <a:schemeClr val="dk1"/>
              </a:buClr>
              <a:buSzPct val="100000"/>
              <a:buNone/>
              <a:defRPr sz="3000" b="1">
                <a:solidFill>
                  <a:schemeClr val="dk1"/>
                </a:solidFill>
              </a:defRPr>
            </a:lvl8pPr>
            <a:lvl9pPr lvl="8" algn="l">
              <a:lnSpc>
                <a:spcPct val="100000"/>
              </a:lnSpc>
              <a:spcBef>
                <a:spcPts val="0"/>
              </a:spcBef>
              <a:spcAft>
                <a:spcPts val="0"/>
              </a:spcAft>
              <a:buClr>
                <a:schemeClr val="dk1"/>
              </a:buClr>
              <a:buSzPct val="100000"/>
              <a:buNone/>
              <a:defRPr sz="3000" b="1">
                <a:solidFill>
                  <a:schemeClr val="dk1"/>
                </a:solidFill>
              </a:defRPr>
            </a:lvl9pPr>
          </a:lstStyle>
          <a:p>
            <a:endParaRPr/>
          </a:p>
        </p:txBody>
      </p:sp>
      <p:sp>
        <p:nvSpPr>
          <p:cNvPr id="110" name="Shape 110"/>
          <p:cNvSpPr txBox="1">
            <a:spLocks noGrp="1"/>
          </p:cNvSpPr>
          <p:nvPr>
            <p:ph type="body" idx="1"/>
          </p:nvPr>
        </p:nvSpPr>
        <p:spPr>
          <a:xfrm>
            <a:off x="291938" y="2053717"/>
            <a:ext cx="3039600" cy="23781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111" name="Shape 111"/>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cSld name="Custom layout 11">
    <p:bg>
      <p:bgPr>
        <a:solidFill>
          <a:srgbClr val="FFFFFF"/>
        </a:solidFill>
        <a:effectLst/>
      </p:bgPr>
    </p:bg>
    <p:spTree>
      <p:nvGrpSpPr>
        <p:cNvPr id="1" name="Shape 112"/>
        <p:cNvGrpSpPr/>
        <p:nvPr/>
      </p:nvGrpSpPr>
      <p:grpSpPr>
        <a:xfrm>
          <a:off x="0" y="0"/>
          <a:ext cx="0" cy="0"/>
          <a:chOff x="0" y="0"/>
          <a:chExt cx="0" cy="0"/>
        </a:xfrm>
      </p:grpSpPr>
      <p:sp>
        <p:nvSpPr>
          <p:cNvPr id="113" name="Shape 113"/>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114" name="Shape 114"/>
          <p:cNvSpPr/>
          <p:nvPr/>
        </p:nvSpPr>
        <p:spPr>
          <a:xfrm>
            <a:off x="3822525" y="876137"/>
            <a:ext cx="4810200" cy="3476700"/>
          </a:xfrm>
          <a:prstGeom prst="rect">
            <a:avLst/>
          </a:prstGeom>
          <a:solidFill>
            <a:srgbClr val="D9D9D9"/>
          </a:solidFill>
          <a:ln>
            <a:noFill/>
          </a:ln>
        </p:spPr>
        <p:txBody>
          <a:bodyPr lIns="91425" tIns="91425" rIns="91425" bIns="91425" anchor="ctr" anchorCtr="0">
            <a:noAutofit/>
          </a:bodyPr>
          <a:lstStyle/>
          <a:p>
            <a:pPr lvl="0">
              <a:spcBef>
                <a:spcPts val="0"/>
              </a:spcBef>
              <a:buNone/>
            </a:pPr>
            <a:endParaRPr/>
          </a:p>
        </p:txBody>
      </p:sp>
      <p:sp>
        <p:nvSpPr>
          <p:cNvPr id="115" name="Shape 115"/>
          <p:cNvSpPr/>
          <p:nvPr/>
        </p:nvSpPr>
        <p:spPr>
          <a:xfrm>
            <a:off x="3920175" y="988037"/>
            <a:ext cx="4614900" cy="3252900"/>
          </a:xfrm>
          <a:prstGeom prst="rect">
            <a:avLst/>
          </a:prstGeom>
          <a:solidFill>
            <a:srgbClr val="FFFFFF"/>
          </a:solidFill>
          <a:ln>
            <a:noFill/>
          </a:ln>
        </p:spPr>
        <p:txBody>
          <a:bodyPr lIns="91425" tIns="91425" rIns="91425" bIns="91425" anchor="ctr" anchorCtr="0">
            <a:noAutofit/>
          </a:bodyPr>
          <a:lstStyle/>
          <a:p>
            <a:pPr lvl="0">
              <a:spcBef>
                <a:spcPts val="0"/>
              </a:spcBef>
              <a:buNone/>
            </a:pPr>
            <a:endParaRPr/>
          </a:p>
        </p:txBody>
      </p:sp>
      <p:sp>
        <p:nvSpPr>
          <p:cNvPr id="116" name="Shape 116"/>
          <p:cNvSpPr/>
          <p:nvPr/>
        </p:nvSpPr>
        <p:spPr>
          <a:xfrm rot="10800000">
            <a:off x="3438975" y="876076"/>
            <a:ext cx="481200" cy="481200"/>
          </a:xfrm>
          <a:prstGeom prst="rtTriangle">
            <a:avLst/>
          </a:prstGeom>
          <a:solidFill>
            <a:srgbClr val="D9D9D9"/>
          </a:solidFill>
          <a:ln>
            <a:noFill/>
          </a:ln>
        </p:spPr>
        <p:txBody>
          <a:bodyPr lIns="91425" tIns="91425" rIns="91425" bIns="91425" anchor="ctr" anchorCtr="0">
            <a:noAutofit/>
          </a:bodyPr>
          <a:lstStyle/>
          <a:p>
            <a:pPr lvl="0">
              <a:spcBef>
                <a:spcPts val="0"/>
              </a:spcBef>
              <a:buNone/>
            </a:pPr>
            <a:endParaRPr/>
          </a:p>
        </p:txBody>
      </p:sp>
      <p:sp>
        <p:nvSpPr>
          <p:cNvPr id="117" name="Shape 117"/>
          <p:cNvSpPr txBox="1">
            <a:spLocks noGrp="1"/>
          </p:cNvSpPr>
          <p:nvPr>
            <p:ph type="title"/>
          </p:nvPr>
        </p:nvSpPr>
        <p:spPr>
          <a:xfrm>
            <a:off x="511275" y="714476"/>
            <a:ext cx="2533800" cy="2228700"/>
          </a:xfrm>
          <a:prstGeom prst="rect">
            <a:avLst/>
          </a:prstGeom>
          <a:noFill/>
        </p:spPr>
        <p:txBody>
          <a:bodyPr lIns="91425" tIns="91425" rIns="91425" bIns="91425" anchor="t" anchorCtr="0"/>
          <a:lstStyle>
            <a:lvl1pPr lvl="0" algn="r">
              <a:lnSpc>
                <a:spcPct val="100000"/>
              </a:lnSpc>
              <a:spcBef>
                <a:spcPts val="0"/>
              </a:spcBef>
              <a:spcAft>
                <a:spcPts val="0"/>
              </a:spcAft>
              <a:buClr>
                <a:schemeClr val="dk1"/>
              </a:buClr>
              <a:buSzPct val="100000"/>
              <a:buNone/>
              <a:defRPr sz="2600">
                <a:solidFill>
                  <a:schemeClr val="dk1"/>
                </a:solidFill>
              </a:defRPr>
            </a:lvl1pPr>
            <a:lvl2pPr lvl="1" algn="r">
              <a:lnSpc>
                <a:spcPct val="100000"/>
              </a:lnSpc>
              <a:spcBef>
                <a:spcPts val="0"/>
              </a:spcBef>
              <a:spcAft>
                <a:spcPts val="0"/>
              </a:spcAft>
              <a:buClr>
                <a:schemeClr val="dk1"/>
              </a:buClr>
              <a:buSzPct val="100000"/>
              <a:buNone/>
              <a:defRPr sz="2600">
                <a:solidFill>
                  <a:schemeClr val="dk1"/>
                </a:solidFill>
              </a:defRPr>
            </a:lvl2pPr>
            <a:lvl3pPr lvl="2" algn="r">
              <a:lnSpc>
                <a:spcPct val="100000"/>
              </a:lnSpc>
              <a:spcBef>
                <a:spcPts val="0"/>
              </a:spcBef>
              <a:spcAft>
                <a:spcPts val="0"/>
              </a:spcAft>
              <a:buClr>
                <a:schemeClr val="dk1"/>
              </a:buClr>
              <a:buSzPct val="100000"/>
              <a:buNone/>
              <a:defRPr sz="2600">
                <a:solidFill>
                  <a:schemeClr val="dk1"/>
                </a:solidFill>
              </a:defRPr>
            </a:lvl3pPr>
            <a:lvl4pPr lvl="3" algn="r">
              <a:lnSpc>
                <a:spcPct val="100000"/>
              </a:lnSpc>
              <a:spcBef>
                <a:spcPts val="0"/>
              </a:spcBef>
              <a:spcAft>
                <a:spcPts val="0"/>
              </a:spcAft>
              <a:buClr>
                <a:schemeClr val="dk1"/>
              </a:buClr>
              <a:buSzPct val="100000"/>
              <a:buNone/>
              <a:defRPr sz="2600">
                <a:solidFill>
                  <a:schemeClr val="dk1"/>
                </a:solidFill>
              </a:defRPr>
            </a:lvl4pPr>
            <a:lvl5pPr lvl="4" algn="r">
              <a:lnSpc>
                <a:spcPct val="100000"/>
              </a:lnSpc>
              <a:spcBef>
                <a:spcPts val="0"/>
              </a:spcBef>
              <a:spcAft>
                <a:spcPts val="0"/>
              </a:spcAft>
              <a:buClr>
                <a:schemeClr val="dk1"/>
              </a:buClr>
              <a:buSzPct val="100000"/>
              <a:buNone/>
              <a:defRPr sz="2600">
                <a:solidFill>
                  <a:schemeClr val="dk1"/>
                </a:solidFill>
              </a:defRPr>
            </a:lvl5pPr>
            <a:lvl6pPr lvl="5" algn="r">
              <a:lnSpc>
                <a:spcPct val="100000"/>
              </a:lnSpc>
              <a:spcBef>
                <a:spcPts val="0"/>
              </a:spcBef>
              <a:spcAft>
                <a:spcPts val="0"/>
              </a:spcAft>
              <a:buClr>
                <a:schemeClr val="dk1"/>
              </a:buClr>
              <a:buSzPct val="100000"/>
              <a:buNone/>
              <a:defRPr sz="2600">
                <a:solidFill>
                  <a:schemeClr val="dk1"/>
                </a:solidFill>
              </a:defRPr>
            </a:lvl6pPr>
            <a:lvl7pPr lvl="6" algn="r">
              <a:lnSpc>
                <a:spcPct val="100000"/>
              </a:lnSpc>
              <a:spcBef>
                <a:spcPts val="0"/>
              </a:spcBef>
              <a:spcAft>
                <a:spcPts val="0"/>
              </a:spcAft>
              <a:buClr>
                <a:schemeClr val="dk1"/>
              </a:buClr>
              <a:buSzPct val="100000"/>
              <a:buNone/>
              <a:defRPr sz="2600">
                <a:solidFill>
                  <a:schemeClr val="dk1"/>
                </a:solidFill>
              </a:defRPr>
            </a:lvl7pPr>
            <a:lvl8pPr lvl="7" algn="r">
              <a:lnSpc>
                <a:spcPct val="100000"/>
              </a:lnSpc>
              <a:spcBef>
                <a:spcPts val="0"/>
              </a:spcBef>
              <a:spcAft>
                <a:spcPts val="0"/>
              </a:spcAft>
              <a:buClr>
                <a:schemeClr val="dk1"/>
              </a:buClr>
              <a:buSzPct val="100000"/>
              <a:buNone/>
              <a:defRPr sz="2600">
                <a:solidFill>
                  <a:schemeClr val="dk1"/>
                </a:solidFill>
              </a:defRPr>
            </a:lvl8pPr>
            <a:lvl9pPr lvl="8" algn="r">
              <a:lnSpc>
                <a:spcPct val="100000"/>
              </a:lnSpc>
              <a:spcBef>
                <a:spcPts val="0"/>
              </a:spcBef>
              <a:spcAft>
                <a:spcPts val="0"/>
              </a:spcAft>
              <a:buClr>
                <a:schemeClr val="dk1"/>
              </a:buClr>
              <a:buSzPct val="100000"/>
              <a:buNone/>
              <a:defRPr sz="2600">
                <a:solidFill>
                  <a:schemeClr val="dk1"/>
                </a:solidFill>
              </a:defRPr>
            </a:lvl9pPr>
          </a:lstStyle>
          <a:p>
            <a:endParaRPr/>
          </a:p>
        </p:txBody>
      </p:sp>
      <p:sp>
        <p:nvSpPr>
          <p:cNvPr id="118" name="Shape 118"/>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cSld name="Custom layout 10">
    <p:bg>
      <p:bgPr>
        <a:solidFill>
          <a:srgbClr val="FFFFFF"/>
        </a:solidFill>
        <a:effectLst/>
      </p:bgPr>
    </p:bg>
    <p:spTree>
      <p:nvGrpSpPr>
        <p:cNvPr id="1" name="Shape 119"/>
        <p:cNvGrpSpPr/>
        <p:nvPr/>
      </p:nvGrpSpPr>
      <p:grpSpPr>
        <a:xfrm>
          <a:off x="0" y="0"/>
          <a:ext cx="0" cy="0"/>
          <a:chOff x="0" y="0"/>
          <a:chExt cx="0" cy="0"/>
        </a:xfrm>
      </p:grpSpPr>
      <p:sp>
        <p:nvSpPr>
          <p:cNvPr id="120" name="Shape 120"/>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121" name="Shape 121"/>
          <p:cNvSpPr/>
          <p:nvPr/>
        </p:nvSpPr>
        <p:spPr>
          <a:xfrm>
            <a:off x="0" y="0"/>
            <a:ext cx="9144000" cy="3980100"/>
          </a:xfrm>
          <a:prstGeom prst="rect">
            <a:avLst/>
          </a:prstGeom>
          <a:solidFill>
            <a:srgbClr val="FFFFFF"/>
          </a:solidFill>
          <a:ln>
            <a:noFill/>
          </a:ln>
        </p:spPr>
        <p:txBody>
          <a:bodyPr lIns="91425" tIns="91425" rIns="91425" bIns="91425" anchor="ctr" anchorCtr="0">
            <a:noAutofit/>
          </a:bodyPr>
          <a:lstStyle/>
          <a:p>
            <a:pPr lvl="0">
              <a:spcBef>
                <a:spcPts val="0"/>
              </a:spcBef>
              <a:buNone/>
            </a:pPr>
            <a:endParaRPr/>
          </a:p>
        </p:txBody>
      </p:sp>
      <p:sp>
        <p:nvSpPr>
          <p:cNvPr id="122" name="Shape 122"/>
          <p:cNvSpPr txBox="1">
            <a:spLocks noGrp="1"/>
          </p:cNvSpPr>
          <p:nvPr>
            <p:ph type="title"/>
          </p:nvPr>
        </p:nvSpPr>
        <p:spPr>
          <a:xfrm>
            <a:off x="838350" y="4094725"/>
            <a:ext cx="7467300" cy="962100"/>
          </a:xfrm>
          <a:prstGeom prst="rect">
            <a:avLst/>
          </a:prstGeom>
          <a:noFill/>
        </p:spPr>
        <p:txBody>
          <a:bodyPr lIns="91425" tIns="91425" rIns="91425" bIns="91425" anchor="ctr" anchorCtr="0"/>
          <a:lstStyle>
            <a:lvl1pPr lvl="0" algn="ctr">
              <a:lnSpc>
                <a:spcPct val="100000"/>
              </a:lnSpc>
              <a:spcBef>
                <a:spcPts val="0"/>
              </a:spcBef>
              <a:spcAft>
                <a:spcPts val="0"/>
              </a:spcAft>
              <a:buClr>
                <a:schemeClr val="dk1"/>
              </a:buClr>
              <a:buSzPct val="100000"/>
              <a:buNone/>
              <a:defRPr sz="3200">
                <a:solidFill>
                  <a:schemeClr val="dk1"/>
                </a:solidFill>
              </a:defRPr>
            </a:lvl1pPr>
            <a:lvl2pPr lvl="1" algn="ctr">
              <a:lnSpc>
                <a:spcPct val="100000"/>
              </a:lnSpc>
              <a:spcBef>
                <a:spcPts val="0"/>
              </a:spcBef>
              <a:spcAft>
                <a:spcPts val="0"/>
              </a:spcAft>
              <a:buClr>
                <a:schemeClr val="dk1"/>
              </a:buClr>
              <a:buSzPct val="100000"/>
              <a:buNone/>
              <a:defRPr sz="3200">
                <a:solidFill>
                  <a:schemeClr val="dk1"/>
                </a:solidFill>
              </a:defRPr>
            </a:lvl2pPr>
            <a:lvl3pPr lvl="2" algn="ctr">
              <a:lnSpc>
                <a:spcPct val="100000"/>
              </a:lnSpc>
              <a:spcBef>
                <a:spcPts val="0"/>
              </a:spcBef>
              <a:spcAft>
                <a:spcPts val="0"/>
              </a:spcAft>
              <a:buClr>
                <a:schemeClr val="dk1"/>
              </a:buClr>
              <a:buSzPct val="100000"/>
              <a:buNone/>
              <a:defRPr sz="3200">
                <a:solidFill>
                  <a:schemeClr val="dk1"/>
                </a:solidFill>
              </a:defRPr>
            </a:lvl3pPr>
            <a:lvl4pPr lvl="3" algn="ctr">
              <a:lnSpc>
                <a:spcPct val="100000"/>
              </a:lnSpc>
              <a:spcBef>
                <a:spcPts val="0"/>
              </a:spcBef>
              <a:spcAft>
                <a:spcPts val="0"/>
              </a:spcAft>
              <a:buClr>
                <a:schemeClr val="dk1"/>
              </a:buClr>
              <a:buSzPct val="100000"/>
              <a:buNone/>
              <a:defRPr sz="3200">
                <a:solidFill>
                  <a:schemeClr val="dk1"/>
                </a:solidFill>
              </a:defRPr>
            </a:lvl4pPr>
            <a:lvl5pPr lvl="4" algn="ctr">
              <a:lnSpc>
                <a:spcPct val="100000"/>
              </a:lnSpc>
              <a:spcBef>
                <a:spcPts val="0"/>
              </a:spcBef>
              <a:spcAft>
                <a:spcPts val="0"/>
              </a:spcAft>
              <a:buClr>
                <a:schemeClr val="dk1"/>
              </a:buClr>
              <a:buSzPct val="100000"/>
              <a:buNone/>
              <a:defRPr sz="3200">
                <a:solidFill>
                  <a:schemeClr val="dk1"/>
                </a:solidFill>
              </a:defRPr>
            </a:lvl5pPr>
            <a:lvl6pPr lvl="5" algn="ctr">
              <a:lnSpc>
                <a:spcPct val="100000"/>
              </a:lnSpc>
              <a:spcBef>
                <a:spcPts val="0"/>
              </a:spcBef>
              <a:spcAft>
                <a:spcPts val="0"/>
              </a:spcAft>
              <a:buClr>
                <a:schemeClr val="dk1"/>
              </a:buClr>
              <a:buSzPct val="100000"/>
              <a:buNone/>
              <a:defRPr sz="3200">
                <a:solidFill>
                  <a:schemeClr val="dk1"/>
                </a:solidFill>
              </a:defRPr>
            </a:lvl6pPr>
            <a:lvl7pPr lvl="6" algn="ctr">
              <a:lnSpc>
                <a:spcPct val="100000"/>
              </a:lnSpc>
              <a:spcBef>
                <a:spcPts val="0"/>
              </a:spcBef>
              <a:spcAft>
                <a:spcPts val="0"/>
              </a:spcAft>
              <a:buClr>
                <a:schemeClr val="dk1"/>
              </a:buClr>
              <a:buSzPct val="100000"/>
              <a:buNone/>
              <a:defRPr sz="3200">
                <a:solidFill>
                  <a:schemeClr val="dk1"/>
                </a:solidFill>
              </a:defRPr>
            </a:lvl7pPr>
            <a:lvl8pPr lvl="7" algn="ctr">
              <a:lnSpc>
                <a:spcPct val="100000"/>
              </a:lnSpc>
              <a:spcBef>
                <a:spcPts val="0"/>
              </a:spcBef>
              <a:spcAft>
                <a:spcPts val="0"/>
              </a:spcAft>
              <a:buClr>
                <a:schemeClr val="dk1"/>
              </a:buClr>
              <a:buSzPct val="100000"/>
              <a:buNone/>
              <a:defRPr sz="3200">
                <a:solidFill>
                  <a:schemeClr val="dk1"/>
                </a:solidFill>
              </a:defRPr>
            </a:lvl8pPr>
            <a:lvl9pPr lvl="8" algn="ctr">
              <a:lnSpc>
                <a:spcPct val="100000"/>
              </a:lnSpc>
              <a:spcBef>
                <a:spcPts val="0"/>
              </a:spcBef>
              <a:spcAft>
                <a:spcPts val="0"/>
              </a:spcAft>
              <a:buClr>
                <a:schemeClr val="dk1"/>
              </a:buClr>
              <a:buSzPct val="100000"/>
              <a:buNone/>
              <a:defRPr sz="3200">
                <a:solidFill>
                  <a:schemeClr val="dk1"/>
                </a:solidFill>
              </a:defRPr>
            </a:lvl9pPr>
          </a:lstStyle>
          <a:p>
            <a:endParaRPr/>
          </a:p>
        </p:txBody>
      </p:sp>
      <p:sp>
        <p:nvSpPr>
          <p:cNvPr id="123" name="Shape 123"/>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1"/>
                </a:solidFill>
              </a:rPr>
              <a:t>‹#›</a:t>
            </a:fld>
            <a:endParaRPr lang="en" sz="1000">
              <a:solidFill>
                <a:schemeClr val="dk1"/>
              </a:solidFill>
            </a:endParaRP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cSld name="Custom layout 13">
    <p:bg>
      <p:bgPr>
        <a:solidFill>
          <a:srgbClr val="FFFFFF"/>
        </a:solidFill>
        <a:effectLst/>
      </p:bgPr>
    </p:bg>
    <p:spTree>
      <p:nvGrpSpPr>
        <p:cNvPr id="1" name="Shape 133"/>
        <p:cNvGrpSpPr/>
        <p:nvPr/>
      </p:nvGrpSpPr>
      <p:grpSpPr>
        <a:xfrm>
          <a:off x="0" y="0"/>
          <a:ext cx="0" cy="0"/>
          <a:chOff x="0" y="0"/>
          <a:chExt cx="0" cy="0"/>
        </a:xfrm>
      </p:grpSpPr>
      <p:sp>
        <p:nvSpPr>
          <p:cNvPr id="134" name="Shape 134"/>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135" name="Shape 135"/>
          <p:cNvSpPr txBox="1">
            <a:spLocks noGrp="1"/>
          </p:cNvSpPr>
          <p:nvPr>
            <p:ph type="title"/>
          </p:nvPr>
        </p:nvSpPr>
        <p:spPr>
          <a:xfrm>
            <a:off x="291875" y="406900"/>
            <a:ext cx="4813500" cy="1388700"/>
          </a:xfrm>
          <a:prstGeom prst="rect">
            <a:avLst/>
          </a:prstGeom>
          <a:noFill/>
        </p:spPr>
        <p:txBody>
          <a:bodyPr lIns="91425" tIns="91425" rIns="91425" bIns="91425" anchor="b" anchorCtr="0"/>
          <a:lstStyle>
            <a:lvl1pPr lvl="0" algn="l">
              <a:lnSpc>
                <a:spcPct val="100000"/>
              </a:lnSpc>
              <a:spcBef>
                <a:spcPts val="0"/>
              </a:spcBef>
              <a:spcAft>
                <a:spcPts val="0"/>
              </a:spcAft>
              <a:buClr>
                <a:schemeClr val="dk1"/>
              </a:buClr>
              <a:buSzPct val="100000"/>
              <a:buNone/>
              <a:defRPr sz="3000">
                <a:solidFill>
                  <a:schemeClr val="dk1"/>
                </a:solidFill>
              </a:defRPr>
            </a:lvl1pPr>
            <a:lvl2pPr lvl="1" algn="l">
              <a:lnSpc>
                <a:spcPct val="100000"/>
              </a:lnSpc>
              <a:spcBef>
                <a:spcPts val="0"/>
              </a:spcBef>
              <a:spcAft>
                <a:spcPts val="0"/>
              </a:spcAft>
              <a:buClr>
                <a:schemeClr val="dk1"/>
              </a:buClr>
              <a:buSzPct val="100000"/>
              <a:buNone/>
              <a:defRPr sz="3000">
                <a:solidFill>
                  <a:schemeClr val="dk1"/>
                </a:solidFill>
              </a:defRPr>
            </a:lvl2pPr>
            <a:lvl3pPr lvl="2" algn="l">
              <a:lnSpc>
                <a:spcPct val="100000"/>
              </a:lnSpc>
              <a:spcBef>
                <a:spcPts val="0"/>
              </a:spcBef>
              <a:spcAft>
                <a:spcPts val="0"/>
              </a:spcAft>
              <a:buClr>
                <a:schemeClr val="dk1"/>
              </a:buClr>
              <a:buSzPct val="100000"/>
              <a:buNone/>
              <a:defRPr sz="3000">
                <a:solidFill>
                  <a:schemeClr val="dk1"/>
                </a:solidFill>
              </a:defRPr>
            </a:lvl3pPr>
            <a:lvl4pPr lvl="3" algn="l">
              <a:lnSpc>
                <a:spcPct val="100000"/>
              </a:lnSpc>
              <a:spcBef>
                <a:spcPts val="0"/>
              </a:spcBef>
              <a:spcAft>
                <a:spcPts val="0"/>
              </a:spcAft>
              <a:buClr>
                <a:schemeClr val="dk1"/>
              </a:buClr>
              <a:buSzPct val="100000"/>
              <a:buNone/>
              <a:defRPr sz="3000">
                <a:solidFill>
                  <a:schemeClr val="dk1"/>
                </a:solidFill>
              </a:defRPr>
            </a:lvl4pPr>
            <a:lvl5pPr lvl="4" algn="l">
              <a:lnSpc>
                <a:spcPct val="100000"/>
              </a:lnSpc>
              <a:spcBef>
                <a:spcPts val="0"/>
              </a:spcBef>
              <a:spcAft>
                <a:spcPts val="0"/>
              </a:spcAft>
              <a:buClr>
                <a:schemeClr val="dk1"/>
              </a:buClr>
              <a:buSzPct val="100000"/>
              <a:buNone/>
              <a:defRPr sz="3000">
                <a:solidFill>
                  <a:schemeClr val="dk1"/>
                </a:solidFill>
              </a:defRPr>
            </a:lvl5pPr>
            <a:lvl6pPr lvl="5" algn="l">
              <a:lnSpc>
                <a:spcPct val="100000"/>
              </a:lnSpc>
              <a:spcBef>
                <a:spcPts val="0"/>
              </a:spcBef>
              <a:spcAft>
                <a:spcPts val="0"/>
              </a:spcAft>
              <a:buClr>
                <a:schemeClr val="dk1"/>
              </a:buClr>
              <a:buSzPct val="100000"/>
              <a:buNone/>
              <a:defRPr sz="3000">
                <a:solidFill>
                  <a:schemeClr val="dk1"/>
                </a:solidFill>
              </a:defRPr>
            </a:lvl6pPr>
            <a:lvl7pPr lvl="6" algn="l">
              <a:lnSpc>
                <a:spcPct val="100000"/>
              </a:lnSpc>
              <a:spcBef>
                <a:spcPts val="0"/>
              </a:spcBef>
              <a:spcAft>
                <a:spcPts val="0"/>
              </a:spcAft>
              <a:buClr>
                <a:schemeClr val="dk1"/>
              </a:buClr>
              <a:buSzPct val="100000"/>
              <a:buNone/>
              <a:defRPr sz="3000">
                <a:solidFill>
                  <a:schemeClr val="dk1"/>
                </a:solidFill>
              </a:defRPr>
            </a:lvl7pPr>
            <a:lvl8pPr lvl="7" algn="l">
              <a:lnSpc>
                <a:spcPct val="100000"/>
              </a:lnSpc>
              <a:spcBef>
                <a:spcPts val="0"/>
              </a:spcBef>
              <a:spcAft>
                <a:spcPts val="0"/>
              </a:spcAft>
              <a:buClr>
                <a:schemeClr val="dk1"/>
              </a:buClr>
              <a:buSzPct val="100000"/>
              <a:buNone/>
              <a:defRPr sz="3000">
                <a:solidFill>
                  <a:schemeClr val="dk1"/>
                </a:solidFill>
              </a:defRPr>
            </a:lvl8pPr>
            <a:lvl9pPr lvl="8" algn="l">
              <a:lnSpc>
                <a:spcPct val="100000"/>
              </a:lnSpc>
              <a:spcBef>
                <a:spcPts val="0"/>
              </a:spcBef>
              <a:spcAft>
                <a:spcPts val="0"/>
              </a:spcAft>
              <a:buClr>
                <a:schemeClr val="dk1"/>
              </a:buClr>
              <a:buSzPct val="100000"/>
              <a:buNone/>
              <a:defRPr sz="3000">
                <a:solidFill>
                  <a:schemeClr val="dk1"/>
                </a:solidFill>
              </a:defRPr>
            </a:lvl9pPr>
          </a:lstStyle>
          <a:p>
            <a:endParaRPr/>
          </a:p>
        </p:txBody>
      </p:sp>
      <p:sp>
        <p:nvSpPr>
          <p:cNvPr id="136" name="Shape 136"/>
          <p:cNvSpPr txBox="1">
            <a:spLocks noGrp="1"/>
          </p:cNvSpPr>
          <p:nvPr>
            <p:ph type="body" idx="1"/>
          </p:nvPr>
        </p:nvSpPr>
        <p:spPr>
          <a:xfrm>
            <a:off x="291975" y="1854951"/>
            <a:ext cx="4813500" cy="25770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137" name="Shape 137"/>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cSld name="Custom layout 15">
    <p:bg>
      <p:bgPr>
        <a:solidFill>
          <a:srgbClr val="FFFFFF"/>
        </a:solidFill>
        <a:effectLst/>
      </p:bgPr>
    </p:bg>
    <p:spTree>
      <p:nvGrpSpPr>
        <p:cNvPr id="1" name="Shape 138"/>
        <p:cNvGrpSpPr/>
        <p:nvPr/>
      </p:nvGrpSpPr>
      <p:grpSpPr>
        <a:xfrm>
          <a:off x="0" y="0"/>
          <a:ext cx="0" cy="0"/>
          <a:chOff x="0" y="0"/>
          <a:chExt cx="0" cy="0"/>
        </a:xfrm>
      </p:grpSpPr>
      <p:sp>
        <p:nvSpPr>
          <p:cNvPr id="139" name="Shape 139"/>
          <p:cNvSpPr/>
          <p:nvPr/>
        </p:nvSpPr>
        <p:spPr>
          <a:xfrm>
            <a:off x="0" y="0"/>
            <a:ext cx="9144000" cy="5143500"/>
          </a:xfrm>
          <a:prstGeom prst="rect">
            <a:avLst/>
          </a:prstGeom>
          <a:solidFill>
            <a:schemeClr val="lt1"/>
          </a:solidFill>
          <a:ln>
            <a:noFill/>
          </a:ln>
        </p:spPr>
        <p:txBody>
          <a:bodyPr lIns="91425" tIns="91425" rIns="91425" bIns="91425" anchor="ctr" anchorCtr="0">
            <a:noAutofit/>
          </a:bodyPr>
          <a:lstStyle/>
          <a:p>
            <a:pPr lvl="0">
              <a:spcBef>
                <a:spcPts val="0"/>
              </a:spcBef>
              <a:buNone/>
            </a:pPr>
            <a:endParaRPr/>
          </a:p>
        </p:txBody>
      </p:sp>
      <p:sp>
        <p:nvSpPr>
          <p:cNvPr id="140" name="Shape 140"/>
          <p:cNvSpPr txBox="1">
            <a:spLocks noGrp="1"/>
          </p:cNvSpPr>
          <p:nvPr>
            <p:ph type="title"/>
          </p:nvPr>
        </p:nvSpPr>
        <p:spPr>
          <a:xfrm>
            <a:off x="291875" y="406900"/>
            <a:ext cx="3039600" cy="1388700"/>
          </a:xfrm>
          <a:prstGeom prst="rect">
            <a:avLst/>
          </a:prstGeom>
          <a:noFill/>
        </p:spPr>
        <p:txBody>
          <a:bodyPr lIns="91425" tIns="91425" rIns="91425" bIns="91425" anchor="b" anchorCtr="0"/>
          <a:lstStyle>
            <a:lvl1pPr lvl="0" algn="l">
              <a:lnSpc>
                <a:spcPct val="100000"/>
              </a:lnSpc>
              <a:spcBef>
                <a:spcPts val="0"/>
              </a:spcBef>
              <a:spcAft>
                <a:spcPts val="0"/>
              </a:spcAft>
              <a:buClr>
                <a:schemeClr val="dk1"/>
              </a:buClr>
              <a:buSzPct val="100000"/>
              <a:buNone/>
              <a:defRPr sz="3000" b="1">
                <a:solidFill>
                  <a:schemeClr val="dk1"/>
                </a:solidFill>
              </a:defRPr>
            </a:lvl1pPr>
            <a:lvl2pPr lvl="1" algn="l">
              <a:lnSpc>
                <a:spcPct val="100000"/>
              </a:lnSpc>
              <a:spcBef>
                <a:spcPts val="0"/>
              </a:spcBef>
              <a:spcAft>
                <a:spcPts val="0"/>
              </a:spcAft>
              <a:buClr>
                <a:schemeClr val="dk1"/>
              </a:buClr>
              <a:buSzPct val="100000"/>
              <a:buNone/>
              <a:defRPr sz="3000" b="1">
                <a:solidFill>
                  <a:schemeClr val="dk1"/>
                </a:solidFill>
              </a:defRPr>
            </a:lvl2pPr>
            <a:lvl3pPr lvl="2" algn="l">
              <a:lnSpc>
                <a:spcPct val="100000"/>
              </a:lnSpc>
              <a:spcBef>
                <a:spcPts val="0"/>
              </a:spcBef>
              <a:spcAft>
                <a:spcPts val="0"/>
              </a:spcAft>
              <a:buClr>
                <a:schemeClr val="dk1"/>
              </a:buClr>
              <a:buSzPct val="100000"/>
              <a:buNone/>
              <a:defRPr sz="3000" b="1">
                <a:solidFill>
                  <a:schemeClr val="dk1"/>
                </a:solidFill>
              </a:defRPr>
            </a:lvl3pPr>
            <a:lvl4pPr lvl="3" algn="l">
              <a:lnSpc>
                <a:spcPct val="100000"/>
              </a:lnSpc>
              <a:spcBef>
                <a:spcPts val="0"/>
              </a:spcBef>
              <a:spcAft>
                <a:spcPts val="0"/>
              </a:spcAft>
              <a:buClr>
                <a:schemeClr val="dk1"/>
              </a:buClr>
              <a:buSzPct val="100000"/>
              <a:buNone/>
              <a:defRPr sz="3000" b="1">
                <a:solidFill>
                  <a:schemeClr val="dk1"/>
                </a:solidFill>
              </a:defRPr>
            </a:lvl4pPr>
            <a:lvl5pPr lvl="4" algn="l">
              <a:lnSpc>
                <a:spcPct val="100000"/>
              </a:lnSpc>
              <a:spcBef>
                <a:spcPts val="0"/>
              </a:spcBef>
              <a:spcAft>
                <a:spcPts val="0"/>
              </a:spcAft>
              <a:buClr>
                <a:schemeClr val="dk1"/>
              </a:buClr>
              <a:buSzPct val="100000"/>
              <a:buNone/>
              <a:defRPr sz="3000" b="1">
                <a:solidFill>
                  <a:schemeClr val="dk1"/>
                </a:solidFill>
              </a:defRPr>
            </a:lvl5pPr>
            <a:lvl6pPr lvl="5" algn="l">
              <a:lnSpc>
                <a:spcPct val="100000"/>
              </a:lnSpc>
              <a:spcBef>
                <a:spcPts val="0"/>
              </a:spcBef>
              <a:spcAft>
                <a:spcPts val="0"/>
              </a:spcAft>
              <a:buClr>
                <a:schemeClr val="dk1"/>
              </a:buClr>
              <a:buSzPct val="100000"/>
              <a:buNone/>
              <a:defRPr sz="3000" b="1">
                <a:solidFill>
                  <a:schemeClr val="dk1"/>
                </a:solidFill>
              </a:defRPr>
            </a:lvl6pPr>
            <a:lvl7pPr lvl="6" algn="l">
              <a:lnSpc>
                <a:spcPct val="100000"/>
              </a:lnSpc>
              <a:spcBef>
                <a:spcPts val="0"/>
              </a:spcBef>
              <a:spcAft>
                <a:spcPts val="0"/>
              </a:spcAft>
              <a:buClr>
                <a:schemeClr val="dk1"/>
              </a:buClr>
              <a:buSzPct val="100000"/>
              <a:buNone/>
              <a:defRPr sz="3000" b="1">
                <a:solidFill>
                  <a:schemeClr val="dk1"/>
                </a:solidFill>
              </a:defRPr>
            </a:lvl7pPr>
            <a:lvl8pPr lvl="7" algn="l">
              <a:lnSpc>
                <a:spcPct val="100000"/>
              </a:lnSpc>
              <a:spcBef>
                <a:spcPts val="0"/>
              </a:spcBef>
              <a:spcAft>
                <a:spcPts val="0"/>
              </a:spcAft>
              <a:buClr>
                <a:schemeClr val="dk1"/>
              </a:buClr>
              <a:buSzPct val="100000"/>
              <a:buNone/>
              <a:defRPr sz="3000" b="1">
                <a:solidFill>
                  <a:schemeClr val="dk1"/>
                </a:solidFill>
              </a:defRPr>
            </a:lvl8pPr>
            <a:lvl9pPr lvl="8" algn="l">
              <a:lnSpc>
                <a:spcPct val="100000"/>
              </a:lnSpc>
              <a:spcBef>
                <a:spcPts val="0"/>
              </a:spcBef>
              <a:spcAft>
                <a:spcPts val="0"/>
              </a:spcAft>
              <a:buClr>
                <a:schemeClr val="dk1"/>
              </a:buClr>
              <a:buSzPct val="100000"/>
              <a:buNone/>
              <a:defRPr sz="3000" b="1">
                <a:solidFill>
                  <a:schemeClr val="dk1"/>
                </a:solidFill>
              </a:defRPr>
            </a:lvl9pPr>
          </a:lstStyle>
          <a:p>
            <a:endParaRPr/>
          </a:p>
        </p:txBody>
      </p:sp>
      <p:sp>
        <p:nvSpPr>
          <p:cNvPr id="141" name="Shape 141"/>
          <p:cNvSpPr txBox="1">
            <a:spLocks noGrp="1"/>
          </p:cNvSpPr>
          <p:nvPr>
            <p:ph type="body" idx="1"/>
          </p:nvPr>
        </p:nvSpPr>
        <p:spPr>
          <a:xfrm>
            <a:off x="291938" y="2053717"/>
            <a:ext cx="3039600" cy="2378100"/>
          </a:xfrm>
          <a:prstGeom prst="rect">
            <a:avLst/>
          </a:prstGeom>
          <a:noFill/>
        </p:spPr>
        <p:txBody>
          <a:bodyPr lIns="91425" tIns="91425" rIns="91425" bIns="91425" anchor="t" anchorCtr="0"/>
          <a:lstStyle>
            <a:lvl1pPr lvl="0" algn="l">
              <a:lnSpc>
                <a:spcPct val="115000"/>
              </a:lnSpc>
              <a:spcBef>
                <a:spcPts val="0"/>
              </a:spcBef>
              <a:spcAft>
                <a:spcPts val="1600"/>
              </a:spcAft>
              <a:buClr>
                <a:schemeClr val="dk2"/>
              </a:buClr>
              <a:buSzPct val="100000"/>
              <a:defRPr sz="1600">
                <a:solidFill>
                  <a:schemeClr val="dk2"/>
                </a:solidFill>
              </a:defRPr>
            </a:lvl1pPr>
            <a:lvl2pPr lvl="1" algn="l">
              <a:lnSpc>
                <a:spcPct val="115000"/>
              </a:lnSpc>
              <a:spcBef>
                <a:spcPts val="0"/>
              </a:spcBef>
              <a:spcAft>
                <a:spcPts val="1600"/>
              </a:spcAft>
              <a:buClr>
                <a:schemeClr val="dk2"/>
              </a:buClr>
              <a:defRPr sz="1400">
                <a:solidFill>
                  <a:schemeClr val="dk2"/>
                </a:solidFill>
              </a:defRPr>
            </a:lvl2pPr>
            <a:lvl3pPr lvl="2" algn="l">
              <a:lnSpc>
                <a:spcPct val="115000"/>
              </a:lnSpc>
              <a:spcBef>
                <a:spcPts val="0"/>
              </a:spcBef>
              <a:spcAft>
                <a:spcPts val="1600"/>
              </a:spcAft>
              <a:buClr>
                <a:schemeClr val="dk2"/>
              </a:buClr>
              <a:defRPr sz="1400">
                <a:solidFill>
                  <a:schemeClr val="dk2"/>
                </a:solidFill>
              </a:defRPr>
            </a:lvl3pPr>
            <a:lvl4pPr lvl="3" algn="l">
              <a:lnSpc>
                <a:spcPct val="115000"/>
              </a:lnSpc>
              <a:spcBef>
                <a:spcPts val="0"/>
              </a:spcBef>
              <a:spcAft>
                <a:spcPts val="1600"/>
              </a:spcAft>
              <a:buClr>
                <a:schemeClr val="dk2"/>
              </a:buClr>
              <a:defRPr sz="1400">
                <a:solidFill>
                  <a:schemeClr val="dk2"/>
                </a:solidFill>
              </a:defRPr>
            </a:lvl4pPr>
            <a:lvl5pPr lvl="4" algn="l">
              <a:lnSpc>
                <a:spcPct val="115000"/>
              </a:lnSpc>
              <a:spcBef>
                <a:spcPts val="0"/>
              </a:spcBef>
              <a:spcAft>
                <a:spcPts val="1600"/>
              </a:spcAft>
              <a:buClr>
                <a:schemeClr val="dk2"/>
              </a:buClr>
              <a:defRPr sz="1400">
                <a:solidFill>
                  <a:schemeClr val="dk2"/>
                </a:solidFill>
              </a:defRPr>
            </a:lvl5pPr>
            <a:lvl6pPr lvl="5" algn="l">
              <a:lnSpc>
                <a:spcPct val="115000"/>
              </a:lnSpc>
              <a:spcBef>
                <a:spcPts val="0"/>
              </a:spcBef>
              <a:spcAft>
                <a:spcPts val="1600"/>
              </a:spcAft>
              <a:buClr>
                <a:schemeClr val="dk2"/>
              </a:buClr>
              <a:defRPr sz="1400">
                <a:solidFill>
                  <a:schemeClr val="dk2"/>
                </a:solidFill>
              </a:defRPr>
            </a:lvl6pPr>
            <a:lvl7pPr lvl="6" algn="l">
              <a:lnSpc>
                <a:spcPct val="115000"/>
              </a:lnSpc>
              <a:spcBef>
                <a:spcPts val="0"/>
              </a:spcBef>
              <a:spcAft>
                <a:spcPts val="1600"/>
              </a:spcAft>
              <a:buClr>
                <a:schemeClr val="dk2"/>
              </a:buClr>
              <a:defRPr sz="1400">
                <a:solidFill>
                  <a:schemeClr val="dk2"/>
                </a:solidFill>
              </a:defRPr>
            </a:lvl7pPr>
            <a:lvl8pPr lvl="7" algn="l">
              <a:lnSpc>
                <a:spcPct val="115000"/>
              </a:lnSpc>
              <a:spcBef>
                <a:spcPts val="0"/>
              </a:spcBef>
              <a:spcAft>
                <a:spcPts val="1600"/>
              </a:spcAft>
              <a:buClr>
                <a:schemeClr val="dk2"/>
              </a:buClr>
              <a:defRPr sz="1400">
                <a:solidFill>
                  <a:schemeClr val="dk2"/>
                </a:solidFill>
              </a:defRPr>
            </a:lvl8pPr>
            <a:lvl9pPr lvl="8" algn="l">
              <a:lnSpc>
                <a:spcPct val="115000"/>
              </a:lnSpc>
              <a:spcBef>
                <a:spcPts val="0"/>
              </a:spcBef>
              <a:spcAft>
                <a:spcPts val="1600"/>
              </a:spcAft>
              <a:buClr>
                <a:schemeClr val="dk2"/>
              </a:buClr>
              <a:defRPr sz="1400">
                <a:solidFill>
                  <a:schemeClr val="dk2"/>
                </a:solidFill>
              </a:defRPr>
            </a:lvl9pPr>
          </a:lstStyle>
          <a:p>
            <a:endParaRPr/>
          </a:p>
        </p:txBody>
      </p:sp>
      <p:sp>
        <p:nvSpPr>
          <p:cNvPr id="142" name="Shape 142"/>
          <p:cNvSpPr txBox="1">
            <a:spLocks noGrp="1"/>
          </p:cNvSpPr>
          <p:nvPr>
            <p:ph type="sldNum" idx="12"/>
          </p:nvPr>
        </p:nvSpPr>
        <p:spPr>
          <a:xfrm>
            <a:off x="8472457" y="4663216"/>
            <a:ext cx="548700" cy="393600"/>
          </a:xfrm>
          <a:prstGeom prst="rect">
            <a:avLst/>
          </a:prstGeom>
          <a:noFill/>
        </p:spPr>
        <p:txBody>
          <a:bodyPr lIns="91425" tIns="91425" rIns="91425" bIns="91425" anchor="ctr" anchorCtr="0">
            <a:noAutofit/>
          </a:bodyPr>
          <a:lstStyle/>
          <a:p>
            <a:pPr lvl="0" algn="r">
              <a:lnSpc>
                <a:spcPct val="100000"/>
              </a:lnSpc>
              <a:spcBef>
                <a:spcPts val="0"/>
              </a:spcBef>
              <a:spcAft>
                <a:spcPts val="0"/>
              </a:spcAft>
              <a:buNone/>
            </a:pPr>
            <a:fld id="{00000000-1234-1234-1234-123412341234}" type="slidenum">
              <a:rPr lang="en" sz="1000">
                <a:solidFill>
                  <a:schemeClr val="dk2"/>
                </a:solidFill>
              </a:rPr>
              <a:t>‹#›</a:t>
            </a:fld>
            <a:endParaRPr lang="en" sz="1000">
              <a:solidFill>
                <a:schemeClr val="dk2"/>
              </a:solidFill>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theme" Target="../theme/theme1.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Shape 6"/>
          <p:cNvSpPr txBox="1">
            <a:spLocks noGrp="1"/>
          </p:cNvSpPr>
          <p:nvPr>
            <p:ph type="title"/>
          </p:nvPr>
        </p:nvSpPr>
        <p:spPr>
          <a:xfrm>
            <a:off x="311700" y="445025"/>
            <a:ext cx="8520600" cy="572700"/>
          </a:xfrm>
          <a:prstGeom prst="rect">
            <a:avLst/>
          </a:prstGeom>
          <a:noFill/>
          <a:ln>
            <a:noFill/>
          </a:ln>
        </p:spPr>
        <p:txBody>
          <a:bodyPr lIns="91425" tIns="91425" rIns="91425" bIns="91425" anchor="t" anchorCtr="0"/>
          <a:lstStyle>
            <a:lvl1pPr lvl="0">
              <a:spcBef>
                <a:spcPts val="0"/>
              </a:spcBef>
              <a:buClr>
                <a:schemeClr val="dk1"/>
              </a:buClr>
              <a:buSzPct val="100000"/>
              <a:buNone/>
              <a:defRPr sz="2800">
                <a:solidFill>
                  <a:schemeClr val="dk1"/>
                </a:solidFill>
              </a:defRPr>
            </a:lvl1pPr>
            <a:lvl2pPr lvl="1">
              <a:spcBef>
                <a:spcPts val="0"/>
              </a:spcBef>
              <a:buClr>
                <a:schemeClr val="dk1"/>
              </a:buClr>
              <a:buSzPct val="100000"/>
              <a:buNone/>
              <a:defRPr sz="2800">
                <a:solidFill>
                  <a:schemeClr val="dk1"/>
                </a:solidFill>
              </a:defRPr>
            </a:lvl2pPr>
            <a:lvl3pPr lvl="2">
              <a:spcBef>
                <a:spcPts val="0"/>
              </a:spcBef>
              <a:buClr>
                <a:schemeClr val="dk1"/>
              </a:buClr>
              <a:buSzPct val="100000"/>
              <a:buNone/>
              <a:defRPr sz="2800">
                <a:solidFill>
                  <a:schemeClr val="dk1"/>
                </a:solidFill>
              </a:defRPr>
            </a:lvl3pPr>
            <a:lvl4pPr lvl="3">
              <a:spcBef>
                <a:spcPts val="0"/>
              </a:spcBef>
              <a:buClr>
                <a:schemeClr val="dk1"/>
              </a:buClr>
              <a:buSzPct val="100000"/>
              <a:buNone/>
              <a:defRPr sz="2800">
                <a:solidFill>
                  <a:schemeClr val="dk1"/>
                </a:solidFill>
              </a:defRPr>
            </a:lvl4pPr>
            <a:lvl5pPr lvl="4">
              <a:spcBef>
                <a:spcPts val="0"/>
              </a:spcBef>
              <a:buClr>
                <a:schemeClr val="dk1"/>
              </a:buClr>
              <a:buSzPct val="100000"/>
              <a:buNone/>
              <a:defRPr sz="2800">
                <a:solidFill>
                  <a:schemeClr val="dk1"/>
                </a:solidFill>
              </a:defRPr>
            </a:lvl5pPr>
            <a:lvl6pPr lvl="5">
              <a:spcBef>
                <a:spcPts val="0"/>
              </a:spcBef>
              <a:buClr>
                <a:schemeClr val="dk1"/>
              </a:buClr>
              <a:buSzPct val="100000"/>
              <a:buNone/>
              <a:defRPr sz="2800">
                <a:solidFill>
                  <a:schemeClr val="dk1"/>
                </a:solidFill>
              </a:defRPr>
            </a:lvl6pPr>
            <a:lvl7pPr lvl="6">
              <a:spcBef>
                <a:spcPts val="0"/>
              </a:spcBef>
              <a:buClr>
                <a:schemeClr val="dk1"/>
              </a:buClr>
              <a:buSzPct val="100000"/>
              <a:buNone/>
              <a:defRPr sz="2800">
                <a:solidFill>
                  <a:schemeClr val="dk1"/>
                </a:solidFill>
              </a:defRPr>
            </a:lvl7pPr>
            <a:lvl8pPr lvl="7">
              <a:spcBef>
                <a:spcPts val="0"/>
              </a:spcBef>
              <a:buClr>
                <a:schemeClr val="dk1"/>
              </a:buClr>
              <a:buSzPct val="100000"/>
              <a:buNone/>
              <a:defRPr sz="2800">
                <a:solidFill>
                  <a:schemeClr val="dk1"/>
                </a:solidFill>
              </a:defRPr>
            </a:lvl8pPr>
            <a:lvl9pPr lvl="8">
              <a:spcBef>
                <a:spcPts val="0"/>
              </a:spcBef>
              <a:buClr>
                <a:schemeClr val="dk1"/>
              </a:buClr>
              <a:buSzPct val="100000"/>
              <a:buNone/>
              <a:defRPr sz="2800">
                <a:solidFill>
                  <a:schemeClr val="dk1"/>
                </a:solidFill>
              </a:defRPr>
            </a:lvl9pPr>
          </a:lstStyle>
          <a:p>
            <a:endParaRPr/>
          </a:p>
        </p:txBody>
      </p:sp>
      <p:sp>
        <p:nvSpPr>
          <p:cNvPr id="7" name="Shape 7"/>
          <p:cNvSpPr txBox="1">
            <a:spLocks noGrp="1"/>
          </p:cNvSpPr>
          <p:nvPr>
            <p:ph type="body" idx="1"/>
          </p:nvPr>
        </p:nvSpPr>
        <p:spPr>
          <a:xfrm>
            <a:off x="311700" y="1152475"/>
            <a:ext cx="8520600" cy="3416400"/>
          </a:xfrm>
          <a:prstGeom prst="rect">
            <a:avLst/>
          </a:prstGeom>
          <a:noFill/>
          <a:ln>
            <a:noFill/>
          </a:ln>
        </p:spPr>
        <p:txBody>
          <a:bodyPr lIns="91425" tIns="91425" rIns="91425" bIns="91425" anchor="t" anchorCtr="0"/>
          <a:lstStyle>
            <a:lvl1pPr lvl="0">
              <a:lnSpc>
                <a:spcPct val="115000"/>
              </a:lnSpc>
              <a:spcBef>
                <a:spcPts val="0"/>
              </a:spcBef>
              <a:spcAft>
                <a:spcPts val="1600"/>
              </a:spcAft>
              <a:buClr>
                <a:schemeClr val="dk2"/>
              </a:buClr>
              <a:buSzPct val="100000"/>
              <a:defRPr sz="1800">
                <a:solidFill>
                  <a:schemeClr val="dk2"/>
                </a:solidFill>
              </a:defRPr>
            </a:lvl1pPr>
            <a:lvl2pPr lvl="1">
              <a:lnSpc>
                <a:spcPct val="115000"/>
              </a:lnSpc>
              <a:spcBef>
                <a:spcPts val="0"/>
              </a:spcBef>
              <a:spcAft>
                <a:spcPts val="1600"/>
              </a:spcAft>
              <a:buClr>
                <a:schemeClr val="dk2"/>
              </a:buClr>
              <a:defRPr>
                <a:solidFill>
                  <a:schemeClr val="dk2"/>
                </a:solidFill>
              </a:defRPr>
            </a:lvl2pPr>
            <a:lvl3pPr lvl="2">
              <a:lnSpc>
                <a:spcPct val="115000"/>
              </a:lnSpc>
              <a:spcBef>
                <a:spcPts val="0"/>
              </a:spcBef>
              <a:spcAft>
                <a:spcPts val="1600"/>
              </a:spcAft>
              <a:buClr>
                <a:schemeClr val="dk2"/>
              </a:buClr>
              <a:defRPr>
                <a:solidFill>
                  <a:schemeClr val="dk2"/>
                </a:solidFill>
              </a:defRPr>
            </a:lvl3pPr>
            <a:lvl4pPr lvl="3">
              <a:lnSpc>
                <a:spcPct val="115000"/>
              </a:lnSpc>
              <a:spcBef>
                <a:spcPts val="0"/>
              </a:spcBef>
              <a:spcAft>
                <a:spcPts val="1600"/>
              </a:spcAft>
              <a:buClr>
                <a:schemeClr val="dk2"/>
              </a:buClr>
              <a:defRPr>
                <a:solidFill>
                  <a:schemeClr val="dk2"/>
                </a:solidFill>
              </a:defRPr>
            </a:lvl4pPr>
            <a:lvl5pPr lvl="4">
              <a:lnSpc>
                <a:spcPct val="115000"/>
              </a:lnSpc>
              <a:spcBef>
                <a:spcPts val="0"/>
              </a:spcBef>
              <a:spcAft>
                <a:spcPts val="1600"/>
              </a:spcAft>
              <a:buClr>
                <a:schemeClr val="dk2"/>
              </a:buClr>
              <a:defRPr>
                <a:solidFill>
                  <a:schemeClr val="dk2"/>
                </a:solidFill>
              </a:defRPr>
            </a:lvl5pPr>
            <a:lvl6pPr lvl="5">
              <a:lnSpc>
                <a:spcPct val="115000"/>
              </a:lnSpc>
              <a:spcBef>
                <a:spcPts val="0"/>
              </a:spcBef>
              <a:spcAft>
                <a:spcPts val="1600"/>
              </a:spcAft>
              <a:buClr>
                <a:schemeClr val="dk2"/>
              </a:buClr>
              <a:defRPr>
                <a:solidFill>
                  <a:schemeClr val="dk2"/>
                </a:solidFill>
              </a:defRPr>
            </a:lvl6pPr>
            <a:lvl7pPr lvl="6">
              <a:lnSpc>
                <a:spcPct val="115000"/>
              </a:lnSpc>
              <a:spcBef>
                <a:spcPts val="0"/>
              </a:spcBef>
              <a:spcAft>
                <a:spcPts val="1600"/>
              </a:spcAft>
              <a:buClr>
                <a:schemeClr val="dk2"/>
              </a:buClr>
              <a:defRPr>
                <a:solidFill>
                  <a:schemeClr val="dk2"/>
                </a:solidFill>
              </a:defRPr>
            </a:lvl7pPr>
            <a:lvl8pPr lvl="7">
              <a:lnSpc>
                <a:spcPct val="115000"/>
              </a:lnSpc>
              <a:spcBef>
                <a:spcPts val="0"/>
              </a:spcBef>
              <a:spcAft>
                <a:spcPts val="1600"/>
              </a:spcAft>
              <a:buClr>
                <a:schemeClr val="dk2"/>
              </a:buClr>
              <a:defRPr>
                <a:solidFill>
                  <a:schemeClr val="dk2"/>
                </a:solidFill>
              </a:defRPr>
            </a:lvl8pPr>
            <a:lvl9pPr lvl="8">
              <a:lnSpc>
                <a:spcPct val="115000"/>
              </a:lnSpc>
              <a:spcBef>
                <a:spcPts val="0"/>
              </a:spcBef>
              <a:spcAft>
                <a:spcPts val="1600"/>
              </a:spcAft>
              <a:buClr>
                <a:schemeClr val="dk2"/>
              </a:buClr>
              <a:defRPr>
                <a:solidFill>
                  <a:schemeClr val="dk2"/>
                </a:solidFill>
              </a:defRPr>
            </a:lvl9pPr>
          </a:lstStyle>
          <a:p>
            <a:endParaRPr/>
          </a:p>
        </p:txBody>
      </p:sp>
      <p:sp>
        <p:nvSpPr>
          <p:cNvPr id="8" name="Shape 8"/>
          <p:cNvSpPr txBox="1">
            <a:spLocks noGrp="1"/>
          </p:cNvSpPr>
          <p:nvPr>
            <p:ph type="sldNum" idx="12"/>
          </p:nvPr>
        </p:nvSpPr>
        <p:spPr>
          <a:xfrm>
            <a:off x="8472457" y="4663216"/>
            <a:ext cx="548700" cy="393600"/>
          </a:xfrm>
          <a:prstGeom prst="rect">
            <a:avLst/>
          </a:prstGeom>
          <a:noFill/>
          <a:ln>
            <a:noFill/>
          </a:ln>
        </p:spPr>
        <p:txBody>
          <a:bodyPr lIns="91425" tIns="91425" rIns="91425" bIns="91425" anchor="ctr" anchorCtr="0">
            <a:noAutofit/>
          </a:bodyPr>
          <a:lstStyle/>
          <a:p>
            <a:pPr lvl="0" algn="r">
              <a:spcBef>
                <a:spcPts val="0"/>
              </a:spcBef>
              <a:buNone/>
            </a:pPr>
            <a:fld id="{00000000-1234-1234-1234-123412341234}" type="slidenum">
              <a:rPr lang="en" sz="1000">
                <a:solidFill>
                  <a:schemeClr val="dk2"/>
                </a:solidFill>
              </a:rPr>
              <a:t>‹#›</a:t>
            </a:fld>
            <a:endParaRPr lang="en" sz="1000">
              <a:solidFill>
                <a:schemeClr val="dk2"/>
              </a:solidFill>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 id="2147483662" r:id="rId15"/>
    <p:sldLayoutId id="2147483663" r:id="rId16"/>
    <p:sldLayoutId id="2147483664" r:id="rId17"/>
    <p:sldLayoutId id="2147483665" r:id="rId18"/>
    <p:sldLayoutId id="2147483666" r:id="rId19"/>
    <p:sldLayoutId id="2147483667" r:id="rId20"/>
    <p:sldLayoutId id="2147483668" r:id="rId21"/>
    <p:sldLayoutId id="2147483669" r:id="rId22"/>
    <p:sldLayoutId id="2147483670" r:id="rId23"/>
    <p:sldLayoutId id="2147483672" r:id="rId24"/>
    <p:sldLayoutId id="2147483673" r:id="rId25"/>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p:titleStyle>
    <p:body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None/>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14.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5.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3.xml"/><Relationship Id="rId4" Type="http://schemas.openxmlformats.org/officeDocument/2006/relationships/image" Target="../media/image2.png"/></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5.xml"/><Relationship Id="rId1" Type="http://schemas.openxmlformats.org/officeDocument/2006/relationships/slideLayout" Target="../slideLayouts/slideLayout12.xml"/><Relationship Id="rId5" Type="http://schemas.openxmlformats.org/officeDocument/2006/relationships/image" Target="../media/image2.png"/><Relationship Id="rId4" Type="http://schemas.openxmlformats.org/officeDocument/2006/relationships/image" Target="../media/image5.png"/></Relationships>
</file>

<file path=ppt/slides/_rels/slide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6.xml"/><Relationship Id="rId1" Type="http://schemas.openxmlformats.org/officeDocument/2006/relationships/slideLayout" Target="../slideLayouts/slideLayout16.xml"/></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7.xml"/><Relationship Id="rId1" Type="http://schemas.openxmlformats.org/officeDocument/2006/relationships/slideLayout" Target="../slideLayouts/slideLayout17.xml"/></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8.xml"/><Relationship Id="rId1" Type="http://schemas.openxmlformats.org/officeDocument/2006/relationships/slideLayout" Target="../slideLayouts/slideLayout18.xml"/><Relationship Id="rId4" Type="http://schemas.openxmlformats.org/officeDocument/2006/relationships/image" Target="../media/image2.png"/></Relationships>
</file>

<file path=ppt/slides/_rels/slide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19.xml"/><Relationship Id="rId4" Type="http://schemas.openxmlformats.org/officeDocument/2006/relationships/image" Target="../media/image2.png"/></Relationships>
</file>

<file path=ppt/slides/_rels/slide10.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0.xml"/><Relationship Id="rId1" Type="http://schemas.openxmlformats.org/officeDocument/2006/relationships/slideLayout" Target="../slideLayouts/slideLayout20.xml"/><Relationship Id="rId4" Type="http://schemas.openxmlformats.org/officeDocument/2006/relationships/image" Target="../media/image2.png"/></Relationships>
</file>

<file path=ppt/slides/_rels/slide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2.xml"/><Relationship Id="rId1" Type="http://schemas.openxmlformats.org/officeDocument/2006/relationships/slideLayout" Target="../slideLayouts/slideLayout21.xml"/></Relationships>
</file>

<file path=ppt/slides/_rels/slide13.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4.xml"/><Relationship Id="rId1" Type="http://schemas.openxmlformats.org/officeDocument/2006/relationships/slideLayout" Target="../slideLayouts/slideLayout2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7.xml"/><Relationship Id="rId1" Type="http://schemas.openxmlformats.org/officeDocument/2006/relationships/slideLayout" Target="../slideLayouts/slideLayout23.xml"/><Relationship Id="rId4" Type="http://schemas.openxmlformats.org/officeDocument/2006/relationships/image" Target="../media/image16.png"/></Relationships>
</file>

<file path=ppt/slides/_rels/slide18.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8.xml"/><Relationship Id="rId1" Type="http://schemas.openxmlformats.org/officeDocument/2006/relationships/slideLayout" Target="../slideLayouts/slideLayout24.xml"/></Relationships>
</file>

<file path=ppt/slides/_rels/slide20.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9.xml"/><Relationship Id="rId1" Type="http://schemas.openxmlformats.org/officeDocument/2006/relationships/slideLayout" Target="../slideLayouts/slideLayout25.xml"/></Relationships>
</file>

<file path=ppt/slides/_rels/slide21.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46"/>
        <p:cNvGrpSpPr/>
        <p:nvPr/>
      </p:nvGrpSpPr>
      <p:grpSpPr>
        <a:xfrm>
          <a:off x="0" y="0"/>
          <a:ext cx="0" cy="0"/>
          <a:chOff x="0" y="0"/>
          <a:chExt cx="0" cy="0"/>
        </a:xfrm>
      </p:grpSpPr>
      <p:pic>
        <p:nvPicPr>
          <p:cNvPr id="147" name="Shape 147"/>
          <p:cNvPicPr preferRelativeResize="0"/>
          <p:nvPr/>
        </p:nvPicPr>
        <p:blipFill rotWithShape="1">
          <a:blip r:embed="rId3">
            <a:alphaModFix/>
          </a:blip>
          <a:srcRect l="26338" r="26333"/>
          <a:stretch/>
        </p:blipFill>
        <p:spPr>
          <a:xfrm>
            <a:off x="2962275" y="0"/>
            <a:ext cx="3219450" cy="3219450"/>
          </a:xfrm>
          <a:prstGeom prst="flowChartOffpageConnector">
            <a:avLst/>
          </a:prstGeom>
          <a:noFill/>
          <a:ln w="9525" cap="flat" cmpd="sng">
            <a:solidFill>
              <a:srgbClr val="D6D6D6"/>
            </a:solidFill>
            <a:prstDash val="solid"/>
            <a:round/>
            <a:headEnd type="none" w="med" len="med"/>
            <a:tailEnd type="none" w="med" len="med"/>
          </a:ln>
        </p:spPr>
      </p:pic>
      <p:sp>
        <p:nvSpPr>
          <p:cNvPr id="148" name="Shape 148"/>
          <p:cNvSpPr txBox="1">
            <a:spLocks noGrp="1"/>
          </p:cNvSpPr>
          <p:nvPr>
            <p:ph type="ctrTitle"/>
          </p:nvPr>
        </p:nvSpPr>
        <p:spPr>
          <a:xfrm>
            <a:off x="1487100" y="3411362"/>
            <a:ext cx="6169800" cy="740100"/>
          </a:xfrm>
          <a:prstGeom prst="rect">
            <a:avLst/>
          </a:prstGeom>
        </p:spPr>
        <p:txBody>
          <a:bodyPr lIns="91425" tIns="91425" rIns="91425" bIns="91425" anchor="b" anchorCtr="0">
            <a:noAutofit/>
          </a:bodyPr>
          <a:lstStyle/>
          <a:p>
            <a:pPr lvl="0">
              <a:spcBef>
                <a:spcPts val="0"/>
              </a:spcBef>
              <a:buNone/>
            </a:pPr>
            <a:r>
              <a:rPr lang="en" dirty="0">
                <a:solidFill>
                  <a:srgbClr val="008000"/>
                </a:solidFill>
              </a:rPr>
              <a:t>Global Migration</a:t>
            </a:r>
          </a:p>
        </p:txBody>
      </p:sp>
      <p:sp>
        <p:nvSpPr>
          <p:cNvPr id="149" name="Shape 149"/>
          <p:cNvSpPr txBox="1">
            <a:spLocks noGrp="1"/>
          </p:cNvSpPr>
          <p:nvPr>
            <p:ph type="subTitle" idx="1"/>
          </p:nvPr>
        </p:nvSpPr>
        <p:spPr>
          <a:xfrm>
            <a:off x="1487100" y="4192475"/>
            <a:ext cx="6169800" cy="571800"/>
          </a:xfrm>
          <a:prstGeom prst="rect">
            <a:avLst/>
          </a:prstGeom>
        </p:spPr>
        <p:txBody>
          <a:bodyPr lIns="91425" tIns="91425" rIns="91425" bIns="91425" anchor="t" anchorCtr="0">
            <a:noAutofit/>
          </a:bodyPr>
          <a:lstStyle/>
          <a:p>
            <a:pPr lvl="0">
              <a:spcBef>
                <a:spcPts val="0"/>
              </a:spcBef>
              <a:buNone/>
            </a:pPr>
            <a:r>
              <a:rPr lang="en" dirty="0">
                <a:solidFill>
                  <a:schemeClr val="tx1"/>
                </a:solidFill>
              </a:rPr>
              <a:t>1750-1900</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show="0">
  <p:cSld>
    <p:spTree>
      <p:nvGrpSpPr>
        <p:cNvPr id="1" name="Shape 153"/>
        <p:cNvGrpSpPr/>
        <p:nvPr/>
      </p:nvGrpSpPr>
      <p:grpSpPr>
        <a:xfrm>
          <a:off x="0" y="0"/>
          <a:ext cx="0" cy="0"/>
          <a:chOff x="0" y="0"/>
          <a:chExt cx="0" cy="0"/>
        </a:xfrm>
      </p:grpSpPr>
      <p:sp>
        <p:nvSpPr>
          <p:cNvPr id="154" name="Shape 154"/>
          <p:cNvSpPr txBox="1">
            <a:spLocks noGrp="1"/>
          </p:cNvSpPr>
          <p:nvPr>
            <p:ph type="title"/>
          </p:nvPr>
        </p:nvSpPr>
        <p:spPr>
          <a:xfrm rot="-5400000">
            <a:off x="-1361903" y="2004068"/>
            <a:ext cx="4064100" cy="1093714"/>
          </a:xfrm>
          <a:prstGeom prst="rect">
            <a:avLst/>
          </a:prstGeom>
        </p:spPr>
        <p:txBody>
          <a:bodyPr lIns="91425" tIns="91425" rIns="91425" bIns="91425" anchor="b" anchorCtr="0">
            <a:noAutofit/>
          </a:bodyPr>
          <a:lstStyle/>
          <a:p>
            <a:pPr lvl="0">
              <a:spcBef>
                <a:spcPts val="0"/>
              </a:spcBef>
              <a:buNone/>
            </a:pPr>
            <a:r>
              <a:rPr lang="en" sz="4000" dirty="0">
                <a:solidFill>
                  <a:srgbClr val="008000"/>
                </a:solidFill>
              </a:rPr>
              <a:t>Materials</a:t>
            </a:r>
          </a:p>
        </p:txBody>
      </p:sp>
      <p:sp>
        <p:nvSpPr>
          <p:cNvPr id="155" name="Shape 155"/>
          <p:cNvSpPr txBox="1">
            <a:spLocks noGrp="1"/>
          </p:cNvSpPr>
          <p:nvPr>
            <p:ph type="body" idx="1"/>
          </p:nvPr>
        </p:nvSpPr>
        <p:spPr>
          <a:xfrm>
            <a:off x="2601000" y="518875"/>
            <a:ext cx="5913300" cy="4064100"/>
          </a:xfrm>
          <a:prstGeom prst="rect">
            <a:avLst/>
          </a:prstGeom>
        </p:spPr>
        <p:txBody>
          <a:bodyPr lIns="91425" tIns="91425" rIns="91425" bIns="91425" anchor="t" anchorCtr="0">
            <a:noAutofit/>
          </a:bodyPr>
          <a:lstStyle/>
          <a:p>
            <a:pPr lvl="0">
              <a:spcBef>
                <a:spcPts val="0"/>
              </a:spcBef>
              <a:buNone/>
            </a:pPr>
            <a:r>
              <a:rPr lang="en" b="1" dirty="0">
                <a:solidFill>
                  <a:schemeClr val="tx1"/>
                </a:solidFill>
              </a:rPr>
              <a:t>Part 1</a:t>
            </a:r>
          </a:p>
          <a:p>
            <a:pPr lvl="0">
              <a:spcBef>
                <a:spcPts val="0"/>
              </a:spcBef>
              <a:buNone/>
            </a:pPr>
            <a:r>
              <a:rPr lang="en" dirty="0">
                <a:solidFill>
                  <a:schemeClr val="tx1"/>
                </a:solidFill>
              </a:rPr>
              <a:t>World Outline map</a:t>
            </a:r>
          </a:p>
          <a:p>
            <a:pPr lvl="0">
              <a:spcBef>
                <a:spcPts val="0"/>
              </a:spcBef>
              <a:buNone/>
            </a:pPr>
            <a:r>
              <a:rPr lang="en" dirty="0">
                <a:solidFill>
                  <a:schemeClr val="tx1"/>
                </a:solidFill>
              </a:rPr>
              <a:t>Green and red colors</a:t>
            </a:r>
          </a:p>
          <a:p>
            <a:pPr lvl="0">
              <a:spcBef>
                <a:spcPts val="0"/>
              </a:spcBef>
              <a:buNone/>
            </a:pPr>
            <a:r>
              <a:rPr lang="en" dirty="0">
                <a:solidFill>
                  <a:schemeClr val="tx1"/>
                </a:solidFill>
              </a:rPr>
              <a:t>Global Migration Push and Pull Placards</a:t>
            </a:r>
          </a:p>
          <a:p>
            <a:pPr lvl="0">
              <a:spcBef>
                <a:spcPts val="0"/>
              </a:spcBef>
              <a:buNone/>
            </a:pPr>
            <a:r>
              <a:rPr lang="en" b="1" dirty="0">
                <a:solidFill>
                  <a:schemeClr val="tx1"/>
                </a:solidFill>
              </a:rPr>
              <a:t>Part 2</a:t>
            </a:r>
          </a:p>
          <a:p>
            <a:pPr lvl="0">
              <a:spcBef>
                <a:spcPts val="0"/>
              </a:spcBef>
              <a:buNone/>
            </a:pPr>
            <a:r>
              <a:rPr lang="en" dirty="0">
                <a:solidFill>
                  <a:schemeClr val="tx1"/>
                </a:solidFill>
              </a:rPr>
              <a:t>McKeown analysis worksheet</a:t>
            </a:r>
          </a:p>
          <a:p>
            <a:pPr lvl="0">
              <a:spcBef>
                <a:spcPts val="0"/>
              </a:spcBef>
              <a:buNone/>
            </a:pPr>
            <a:r>
              <a:rPr lang="en" dirty="0">
                <a:solidFill>
                  <a:schemeClr val="tx1"/>
                </a:solidFill>
              </a:rPr>
              <a:t>Migration by Region Chart</a:t>
            </a:r>
          </a:p>
          <a:p>
            <a:pPr lvl="0">
              <a:spcBef>
                <a:spcPts val="0"/>
              </a:spcBef>
              <a:buNone/>
            </a:pPr>
            <a:r>
              <a:rPr lang="en" dirty="0">
                <a:solidFill>
                  <a:schemeClr val="tx1"/>
                </a:solidFill>
              </a:rPr>
              <a:t>Global Migration Placards</a:t>
            </a:r>
          </a:p>
        </p:txBody>
      </p:sp>
      <p:pic>
        <p:nvPicPr>
          <p:cNvPr id="3" name="Picture 2"/>
          <p:cNvPicPr>
            <a:picLocks noChangeAspect="1"/>
          </p:cNvPicPr>
          <p:nvPr/>
        </p:nvPicPr>
        <p:blipFill>
          <a:blip r:embed="rId3"/>
          <a:stretch>
            <a:fillRect/>
          </a:stretch>
        </p:blipFill>
        <p:spPr>
          <a:xfrm>
            <a:off x="301682" y="242650"/>
            <a:ext cx="1038225" cy="276225"/>
          </a:xfrm>
          <a:prstGeom prst="rect">
            <a:avLst/>
          </a:prstGeom>
        </p:spPr>
      </p:pic>
    </p:spTree>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59"/>
        <p:cNvGrpSpPr/>
        <p:nvPr/>
      </p:nvGrpSpPr>
      <p:grpSpPr>
        <a:xfrm>
          <a:off x="0" y="0"/>
          <a:ext cx="0" cy="0"/>
          <a:chOff x="0" y="0"/>
          <a:chExt cx="0" cy="0"/>
        </a:xfrm>
      </p:grpSpPr>
      <p:sp>
        <p:nvSpPr>
          <p:cNvPr id="160" name="Shape 160"/>
          <p:cNvSpPr txBox="1">
            <a:spLocks noGrp="1"/>
          </p:cNvSpPr>
          <p:nvPr>
            <p:ph type="title"/>
          </p:nvPr>
        </p:nvSpPr>
        <p:spPr>
          <a:xfrm rot="16200000">
            <a:off x="409987" y="451079"/>
            <a:ext cx="1465288" cy="1660019"/>
          </a:xfrm>
          <a:prstGeom prst="rect">
            <a:avLst/>
          </a:prstGeom>
        </p:spPr>
        <p:txBody>
          <a:bodyPr lIns="91425" tIns="91425" rIns="91425" bIns="91425" anchor="t" anchorCtr="0">
            <a:noAutofit/>
          </a:bodyPr>
          <a:lstStyle/>
          <a:p>
            <a:pPr lvl="0">
              <a:spcBef>
                <a:spcPts val="0"/>
              </a:spcBef>
              <a:buNone/>
            </a:pPr>
            <a:r>
              <a:rPr lang="en" sz="4000" dirty="0">
                <a:solidFill>
                  <a:srgbClr val="008000"/>
                </a:solidFill>
              </a:rPr>
              <a:t>Part I</a:t>
            </a:r>
          </a:p>
        </p:txBody>
      </p:sp>
      <p:sp>
        <p:nvSpPr>
          <p:cNvPr id="161" name="Shape 161"/>
          <p:cNvSpPr txBox="1">
            <a:spLocks noGrp="1"/>
          </p:cNvSpPr>
          <p:nvPr>
            <p:ph type="body" idx="1"/>
          </p:nvPr>
        </p:nvSpPr>
        <p:spPr>
          <a:xfrm>
            <a:off x="2719875" y="450125"/>
            <a:ext cx="6075000" cy="4115400"/>
          </a:xfrm>
          <a:prstGeom prst="rect">
            <a:avLst/>
          </a:prstGeom>
        </p:spPr>
        <p:txBody>
          <a:bodyPr lIns="91425" tIns="91425" rIns="91425" bIns="91425" anchor="t" anchorCtr="0">
            <a:noAutofit/>
          </a:bodyPr>
          <a:lstStyle/>
          <a:p>
            <a:pPr lvl="0">
              <a:spcBef>
                <a:spcPts val="0"/>
              </a:spcBef>
              <a:buNone/>
            </a:pPr>
            <a:r>
              <a:rPr lang="en" sz="2000" b="1" dirty="0">
                <a:solidFill>
                  <a:srgbClr val="000000"/>
                </a:solidFill>
              </a:rPr>
              <a:t>Exercise</a:t>
            </a:r>
            <a:r>
              <a:rPr lang="en" sz="2000" b="1" dirty="0"/>
              <a:t>:</a:t>
            </a:r>
          </a:p>
          <a:p>
            <a:pPr lvl="0">
              <a:spcBef>
                <a:spcPts val="0"/>
              </a:spcBef>
              <a:buNone/>
            </a:pPr>
            <a:r>
              <a:rPr lang="en" sz="2000" dirty="0">
                <a:solidFill>
                  <a:srgbClr val="434343"/>
                </a:solidFill>
              </a:rPr>
              <a:t>This exercise is designed to help you visualize areas which recommended themselves to becoming migration destinations. Keep in mind that this approach to mapping is not intended to be an absolute indication of a region’s desirability but rather suggests areas which may represent “low pressure,” or pulling, regions.</a:t>
            </a:r>
          </a:p>
          <a:p>
            <a:pPr lvl="0">
              <a:spcBef>
                <a:spcPts val="0"/>
              </a:spcBef>
              <a:buNone/>
            </a:pPr>
            <a:r>
              <a:rPr lang="en" sz="2000" dirty="0">
                <a:solidFill>
                  <a:srgbClr val="434343"/>
                </a:solidFill>
              </a:rPr>
              <a:t>We will complete a few of the following examples together and you will complete the rest independently.</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65"/>
        <p:cNvGrpSpPr/>
        <p:nvPr/>
      </p:nvGrpSpPr>
      <p:grpSpPr>
        <a:xfrm>
          <a:off x="0" y="0"/>
          <a:ext cx="0" cy="0"/>
          <a:chOff x="0" y="0"/>
          <a:chExt cx="0" cy="0"/>
        </a:xfrm>
      </p:grpSpPr>
      <p:pic>
        <p:nvPicPr>
          <p:cNvPr id="167" name="Shape 167"/>
          <p:cNvPicPr preferRelativeResize="0"/>
          <p:nvPr/>
        </p:nvPicPr>
        <p:blipFill rotWithShape="1">
          <a:blip r:embed="rId3">
            <a:alphaModFix/>
          </a:blip>
          <a:srcRect l="13907" t="25270" r="14882" b="7411"/>
          <a:stretch/>
        </p:blipFill>
        <p:spPr>
          <a:xfrm>
            <a:off x="133564" y="113016"/>
            <a:ext cx="8568647" cy="4849035"/>
          </a:xfrm>
          <a:prstGeom prst="rect">
            <a:avLst/>
          </a:prstGeom>
          <a:noFill/>
          <a:ln>
            <a:noFill/>
          </a:ln>
        </p:spPr>
      </p:pic>
      <p:sp>
        <p:nvSpPr>
          <p:cNvPr id="166" name="Shape 166"/>
          <p:cNvSpPr txBox="1">
            <a:spLocks noGrp="1"/>
          </p:cNvSpPr>
          <p:nvPr>
            <p:ph type="title"/>
          </p:nvPr>
        </p:nvSpPr>
        <p:spPr>
          <a:xfrm>
            <a:off x="2845941" y="1616279"/>
            <a:ext cx="2424701" cy="572700"/>
          </a:xfrm>
          <a:prstGeom prst="rect">
            <a:avLst/>
          </a:prstGeom>
        </p:spPr>
        <p:txBody>
          <a:bodyPr lIns="91425" tIns="91425" rIns="91425" bIns="91425" anchor="t" anchorCtr="0">
            <a:noAutofit/>
          </a:bodyPr>
          <a:lstStyle/>
          <a:p>
            <a:pPr lvl="0">
              <a:spcBef>
                <a:spcPts val="0"/>
              </a:spcBef>
              <a:buNone/>
            </a:pPr>
            <a:r>
              <a:rPr lang="en" sz="2000" dirty="0">
                <a:latin typeface="+mn-lt"/>
              </a:rPr>
              <a:t>Mark the given locations with a</a:t>
            </a:r>
            <a:r>
              <a:rPr lang="en" sz="2000" dirty="0">
                <a:solidFill>
                  <a:srgbClr val="38761D"/>
                </a:solidFill>
                <a:latin typeface="+mn-lt"/>
              </a:rPr>
              <a:t> green </a:t>
            </a:r>
            <a:r>
              <a:rPr lang="en" sz="2000" dirty="0">
                <a:latin typeface="+mn-lt"/>
              </a:rPr>
              <a:t>“</a:t>
            </a:r>
            <a:r>
              <a:rPr lang="en" sz="2000" dirty="0">
                <a:solidFill>
                  <a:srgbClr val="38761D"/>
                </a:solidFill>
                <a:latin typeface="+mn-lt"/>
              </a:rPr>
              <a:t>+</a:t>
            </a:r>
            <a:r>
              <a:rPr lang="en" sz="2000" dirty="0">
                <a:latin typeface="+mn-lt"/>
              </a:rPr>
              <a:t>” to indicate a pull function or a </a:t>
            </a:r>
            <a:r>
              <a:rPr lang="en" sz="2000" dirty="0">
                <a:solidFill>
                  <a:srgbClr val="FF0000"/>
                </a:solidFill>
                <a:latin typeface="+mn-lt"/>
              </a:rPr>
              <a:t>red </a:t>
            </a:r>
            <a:r>
              <a:rPr lang="en" sz="2000" dirty="0">
                <a:latin typeface="+mn-lt"/>
              </a:rPr>
              <a:t>“</a:t>
            </a:r>
            <a:r>
              <a:rPr lang="en" sz="2000" dirty="0">
                <a:solidFill>
                  <a:srgbClr val="FF0000"/>
                </a:solidFill>
                <a:latin typeface="+mn-lt"/>
              </a:rPr>
              <a:t>-</a:t>
            </a:r>
            <a:r>
              <a:rPr lang="en" sz="2000" dirty="0">
                <a:latin typeface="+mn-lt"/>
              </a:rPr>
              <a:t>“ to show a push factor.</a:t>
            </a:r>
          </a:p>
        </p:txBody>
      </p:sp>
      <p:pic>
        <p:nvPicPr>
          <p:cNvPr id="5" name="Picture 4"/>
          <p:cNvPicPr>
            <a:picLocks noChangeAspect="1"/>
          </p:cNvPicPr>
          <p:nvPr/>
        </p:nvPicPr>
        <p:blipFill>
          <a:blip r:embed="rId4"/>
          <a:stretch>
            <a:fillRect/>
          </a:stretch>
        </p:blipFill>
        <p:spPr>
          <a:xfrm>
            <a:off x="301682" y="242650"/>
            <a:ext cx="1038225" cy="276225"/>
          </a:xfrm>
          <a:prstGeom prst="rect">
            <a:avLst/>
          </a:prstGeom>
        </p:spPr>
      </p:pic>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71"/>
        <p:cNvGrpSpPr/>
        <p:nvPr/>
      </p:nvGrpSpPr>
      <p:grpSpPr>
        <a:xfrm>
          <a:off x="0" y="0"/>
          <a:ext cx="0" cy="0"/>
          <a:chOff x="0" y="0"/>
          <a:chExt cx="0" cy="0"/>
        </a:xfrm>
      </p:grpSpPr>
      <p:pic>
        <p:nvPicPr>
          <p:cNvPr id="172" name="Shape 172"/>
          <p:cNvPicPr preferRelativeResize="0"/>
          <p:nvPr/>
        </p:nvPicPr>
        <p:blipFill rotWithShape="1">
          <a:blip r:embed="rId3">
            <a:alphaModFix/>
          </a:blip>
          <a:srcRect l="10468" t="2197" r="10468" b="1880"/>
          <a:stretch/>
        </p:blipFill>
        <p:spPr>
          <a:xfrm>
            <a:off x="-26" y="0"/>
            <a:ext cx="6293151" cy="5143500"/>
          </a:xfrm>
          <a:prstGeom prst="rect">
            <a:avLst/>
          </a:prstGeom>
          <a:noFill/>
          <a:ln>
            <a:noFill/>
          </a:ln>
        </p:spPr>
      </p:pic>
      <p:sp>
        <p:nvSpPr>
          <p:cNvPr id="173" name="Shape 173"/>
          <p:cNvSpPr txBox="1">
            <a:spLocks noGrp="1"/>
          </p:cNvSpPr>
          <p:nvPr>
            <p:ph type="title"/>
          </p:nvPr>
        </p:nvSpPr>
        <p:spPr>
          <a:xfrm>
            <a:off x="6544637" y="754675"/>
            <a:ext cx="2413987" cy="2522781"/>
          </a:xfrm>
          <a:prstGeom prst="rect">
            <a:avLst/>
          </a:prstGeom>
        </p:spPr>
        <p:txBody>
          <a:bodyPr lIns="91425" tIns="91425" rIns="91425" bIns="91425" anchor="b" anchorCtr="0">
            <a:noAutofit/>
          </a:bodyPr>
          <a:lstStyle/>
          <a:p>
            <a:pPr lvl="0">
              <a:spcBef>
                <a:spcPts val="0"/>
              </a:spcBef>
              <a:buNone/>
            </a:pPr>
            <a:r>
              <a:rPr lang="en" sz="2000" b="0" dirty="0"/>
              <a:t>The Great Hunger, a famine from 1845 to1850, took the lives of up to one million Irish men, women, and children.</a:t>
            </a:r>
          </a:p>
        </p:txBody>
      </p:sp>
      <p:pic>
        <p:nvPicPr>
          <p:cNvPr id="174" name="Shape 174"/>
          <p:cNvPicPr preferRelativeResize="0"/>
          <p:nvPr/>
        </p:nvPicPr>
        <p:blipFill>
          <a:blip r:embed="rId4">
            <a:alphaModFix/>
          </a:blip>
          <a:stretch>
            <a:fillRect/>
          </a:stretch>
        </p:blipFill>
        <p:spPr>
          <a:xfrm>
            <a:off x="3869925" y="1913851"/>
            <a:ext cx="2423200" cy="3229649"/>
          </a:xfrm>
          <a:prstGeom prst="rect">
            <a:avLst/>
          </a:prstGeom>
          <a:noFill/>
          <a:ln>
            <a:noFill/>
          </a:ln>
        </p:spPr>
      </p:pic>
      <p:sp>
        <p:nvSpPr>
          <p:cNvPr id="2" name="Rectangle 1"/>
          <p:cNvSpPr/>
          <p:nvPr/>
        </p:nvSpPr>
        <p:spPr>
          <a:xfrm>
            <a:off x="6293125" y="0"/>
            <a:ext cx="2850875" cy="51370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p:cNvPicPr>
            <a:picLocks noChangeAspect="1"/>
          </p:cNvPicPr>
          <p:nvPr/>
        </p:nvPicPr>
        <p:blipFill>
          <a:blip r:embed="rId5"/>
          <a:stretch>
            <a:fillRect/>
          </a:stretch>
        </p:blipFill>
        <p:spPr>
          <a:xfrm>
            <a:off x="8027848" y="118741"/>
            <a:ext cx="1038225" cy="276225"/>
          </a:xfrm>
          <a:prstGeom prst="rect">
            <a:avLst/>
          </a:prstGeom>
        </p:spPr>
      </p:pic>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78"/>
        <p:cNvGrpSpPr/>
        <p:nvPr/>
      </p:nvGrpSpPr>
      <p:grpSpPr>
        <a:xfrm>
          <a:off x="0" y="0"/>
          <a:ext cx="0" cy="0"/>
          <a:chOff x="0" y="0"/>
          <a:chExt cx="0" cy="0"/>
        </a:xfrm>
      </p:grpSpPr>
      <p:pic>
        <p:nvPicPr>
          <p:cNvPr id="179" name="Shape 179"/>
          <p:cNvPicPr preferRelativeResize="0"/>
          <p:nvPr/>
        </p:nvPicPr>
        <p:blipFill rotWithShape="1">
          <a:blip r:embed="rId3">
            <a:alphaModFix amt="50000"/>
          </a:blip>
          <a:srcRect l="5555" r="5555"/>
          <a:stretch/>
        </p:blipFill>
        <p:spPr>
          <a:xfrm>
            <a:off x="0" y="0"/>
            <a:ext cx="9144003" cy="5143496"/>
          </a:xfrm>
          <a:prstGeom prst="rect">
            <a:avLst/>
          </a:prstGeom>
          <a:noFill/>
          <a:ln>
            <a:noFill/>
          </a:ln>
        </p:spPr>
      </p:pic>
      <p:sp>
        <p:nvSpPr>
          <p:cNvPr id="180" name="Shape 180"/>
          <p:cNvSpPr txBox="1">
            <a:spLocks noGrp="1"/>
          </p:cNvSpPr>
          <p:nvPr>
            <p:ph type="ctrTitle"/>
          </p:nvPr>
        </p:nvSpPr>
        <p:spPr>
          <a:xfrm>
            <a:off x="1837575" y="1251525"/>
            <a:ext cx="5445900" cy="2640600"/>
          </a:xfrm>
          <a:prstGeom prst="rect">
            <a:avLst/>
          </a:prstGeom>
        </p:spPr>
        <p:txBody>
          <a:bodyPr lIns="91425" tIns="91425" rIns="91425" bIns="91425" anchor="ctr" anchorCtr="0">
            <a:noAutofit/>
          </a:bodyPr>
          <a:lstStyle/>
          <a:p>
            <a:pPr lvl="0" rtl="0">
              <a:spcBef>
                <a:spcPts val="0"/>
              </a:spcBef>
              <a:buNone/>
            </a:pPr>
            <a:r>
              <a:rPr lang="en"/>
              <a:t>The northern reaches of Europe are famous for long, cold winters.</a:t>
            </a: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84"/>
        <p:cNvGrpSpPr/>
        <p:nvPr/>
      </p:nvGrpSpPr>
      <p:grpSpPr>
        <a:xfrm>
          <a:off x="0" y="0"/>
          <a:ext cx="0" cy="0"/>
          <a:chOff x="0" y="0"/>
          <a:chExt cx="0" cy="0"/>
        </a:xfrm>
      </p:grpSpPr>
      <p:sp>
        <p:nvSpPr>
          <p:cNvPr id="185" name="Shape 185"/>
          <p:cNvSpPr txBox="1">
            <a:spLocks noGrp="1"/>
          </p:cNvSpPr>
          <p:nvPr>
            <p:ph type="title"/>
          </p:nvPr>
        </p:nvSpPr>
        <p:spPr>
          <a:xfrm rot="16200000">
            <a:off x="-334742" y="550500"/>
            <a:ext cx="3163200" cy="2062200"/>
          </a:xfrm>
          <a:prstGeom prst="rect">
            <a:avLst/>
          </a:prstGeom>
        </p:spPr>
        <p:txBody>
          <a:bodyPr lIns="91425" tIns="91425" rIns="91425" bIns="91425" anchor="t" anchorCtr="0">
            <a:noAutofit/>
          </a:bodyPr>
          <a:lstStyle/>
          <a:p>
            <a:pPr lvl="0">
              <a:spcBef>
                <a:spcPts val="0"/>
              </a:spcBef>
              <a:buNone/>
            </a:pPr>
            <a:r>
              <a:rPr lang="en" sz="4000" dirty="0">
                <a:solidFill>
                  <a:srgbClr val="008000"/>
                </a:solidFill>
              </a:rPr>
              <a:t>Directions</a:t>
            </a:r>
          </a:p>
        </p:txBody>
      </p:sp>
      <p:sp>
        <p:nvSpPr>
          <p:cNvPr id="186" name="Shape 186"/>
          <p:cNvSpPr txBox="1">
            <a:spLocks noGrp="1"/>
          </p:cNvSpPr>
          <p:nvPr>
            <p:ph type="body" idx="1"/>
          </p:nvPr>
        </p:nvSpPr>
        <p:spPr>
          <a:xfrm>
            <a:off x="2126751" y="450125"/>
            <a:ext cx="6565024" cy="4115400"/>
          </a:xfrm>
          <a:prstGeom prst="rect">
            <a:avLst/>
          </a:prstGeom>
        </p:spPr>
        <p:txBody>
          <a:bodyPr lIns="91425" tIns="91425" rIns="91425" bIns="91425" anchor="t" anchorCtr="0">
            <a:noAutofit/>
          </a:bodyPr>
          <a:lstStyle/>
          <a:p>
            <a:pPr marL="457200" lvl="0" indent="-457200">
              <a:spcBef>
                <a:spcPts val="0"/>
              </a:spcBef>
              <a:buFont typeface="+mj-lt"/>
              <a:buAutoNum type="arabicPeriod"/>
            </a:pPr>
            <a:r>
              <a:rPr lang="en" sz="2000" dirty="0">
                <a:solidFill>
                  <a:srgbClr val="000000"/>
                </a:solidFill>
              </a:rPr>
              <a:t>You and your </a:t>
            </a:r>
            <a:r>
              <a:rPr lang="en" sz="2000" dirty="0" smtClean="0">
                <a:solidFill>
                  <a:srgbClr val="000000"/>
                </a:solidFill>
              </a:rPr>
              <a:t>group will </a:t>
            </a:r>
            <a:r>
              <a:rPr lang="en" sz="2000" dirty="0">
                <a:solidFill>
                  <a:srgbClr val="000000"/>
                </a:solidFill>
              </a:rPr>
              <a:t>begin </a:t>
            </a:r>
            <a:r>
              <a:rPr lang="en" sz="2000" dirty="0" smtClean="0">
                <a:solidFill>
                  <a:srgbClr val="000000"/>
                </a:solidFill>
              </a:rPr>
              <a:t>with 2-3 placards.  </a:t>
            </a:r>
            <a:endParaRPr lang="en" sz="2000" dirty="0">
              <a:solidFill>
                <a:srgbClr val="000000"/>
              </a:solidFill>
            </a:endParaRPr>
          </a:p>
          <a:p>
            <a:pPr marL="457200" lvl="0" indent="-457200">
              <a:spcBef>
                <a:spcPts val="0"/>
              </a:spcBef>
              <a:buFont typeface="+mj-lt"/>
              <a:buAutoNum type="arabicPeriod"/>
            </a:pPr>
            <a:r>
              <a:rPr lang="en" sz="2000" dirty="0">
                <a:solidFill>
                  <a:srgbClr val="000000"/>
                </a:solidFill>
              </a:rPr>
              <a:t>Read the information and mark the given locations with a </a:t>
            </a:r>
            <a:r>
              <a:rPr lang="en" sz="2000" dirty="0">
                <a:solidFill>
                  <a:srgbClr val="38761D"/>
                </a:solidFill>
              </a:rPr>
              <a:t>green “+” </a:t>
            </a:r>
            <a:r>
              <a:rPr lang="en" sz="2000" dirty="0">
                <a:solidFill>
                  <a:srgbClr val="000000"/>
                </a:solidFill>
              </a:rPr>
              <a:t>to indicate a pull function or a </a:t>
            </a:r>
            <a:r>
              <a:rPr lang="en" sz="2000" dirty="0">
                <a:solidFill>
                  <a:srgbClr val="FF0000"/>
                </a:solidFill>
              </a:rPr>
              <a:t>red </a:t>
            </a:r>
            <a:r>
              <a:rPr lang="en" sz="2000" dirty="0" smtClean="0">
                <a:solidFill>
                  <a:srgbClr val="FF0000"/>
                </a:solidFill>
              </a:rPr>
              <a:t>“-”</a:t>
            </a:r>
            <a:r>
              <a:rPr lang="en" sz="2000" dirty="0" smtClean="0">
                <a:solidFill>
                  <a:srgbClr val="000000"/>
                </a:solidFill>
              </a:rPr>
              <a:t> </a:t>
            </a:r>
            <a:r>
              <a:rPr lang="en" sz="2000" dirty="0">
                <a:solidFill>
                  <a:srgbClr val="000000"/>
                </a:solidFill>
              </a:rPr>
              <a:t>to show a push factor.</a:t>
            </a:r>
          </a:p>
          <a:p>
            <a:pPr marL="457200" lvl="0" indent="-457200">
              <a:spcBef>
                <a:spcPts val="0"/>
              </a:spcBef>
              <a:buFont typeface="+mj-lt"/>
              <a:buAutoNum type="arabicPeriod"/>
            </a:pPr>
            <a:r>
              <a:rPr lang="en" sz="2000" dirty="0" smtClean="0">
                <a:solidFill>
                  <a:srgbClr val="000000"/>
                </a:solidFill>
              </a:rPr>
              <a:t>Every 1 ½  minutes you will be told to pass the placard to a new group.</a:t>
            </a:r>
          </a:p>
          <a:p>
            <a:pPr marL="457200" lvl="0" indent="-457200">
              <a:buFont typeface="+mj-lt"/>
              <a:buAutoNum type="arabicPeriod"/>
            </a:pPr>
            <a:r>
              <a:rPr lang="en" sz="2000" dirty="0" smtClean="0">
                <a:solidFill>
                  <a:srgbClr val="000000"/>
                </a:solidFill>
              </a:rPr>
              <a:t>With your new placard, mark the new location with a </a:t>
            </a:r>
            <a:r>
              <a:rPr lang="en" sz="2000" dirty="0" smtClean="0">
                <a:solidFill>
                  <a:srgbClr val="38761D"/>
                </a:solidFill>
              </a:rPr>
              <a:t>+ </a:t>
            </a:r>
            <a:r>
              <a:rPr lang="en" sz="2000" dirty="0" smtClean="0">
                <a:solidFill>
                  <a:schemeClr val="tx1"/>
                </a:solidFill>
              </a:rPr>
              <a:t>or</a:t>
            </a:r>
            <a:r>
              <a:rPr lang="en" sz="2000" dirty="0" smtClean="0">
                <a:solidFill>
                  <a:srgbClr val="000000"/>
                </a:solidFill>
              </a:rPr>
              <a:t> </a:t>
            </a:r>
            <a:r>
              <a:rPr lang="en" sz="2000" dirty="0" smtClean="0">
                <a:solidFill>
                  <a:srgbClr val="FF0000"/>
                </a:solidFill>
              </a:rPr>
              <a:t>-</a:t>
            </a:r>
            <a:r>
              <a:rPr lang="en" sz="2000" dirty="0" smtClean="0">
                <a:solidFill>
                  <a:schemeClr val="tx1"/>
                </a:solidFill>
              </a:rPr>
              <a:t>.</a:t>
            </a:r>
            <a:r>
              <a:rPr lang="en" sz="2000" dirty="0" smtClean="0">
                <a:solidFill>
                  <a:srgbClr val="FF0000"/>
                </a:solidFill>
              </a:rPr>
              <a:t> </a:t>
            </a:r>
            <a:endParaRPr lang="en" sz="2000" dirty="0">
              <a:solidFill>
                <a:srgbClr val="000000"/>
              </a:solidFill>
            </a:endParaRPr>
          </a:p>
        </p:txBody>
      </p:sp>
      <p:sp>
        <p:nvSpPr>
          <p:cNvPr id="2" name="Rectangle 1"/>
          <p:cNvSpPr/>
          <p:nvPr/>
        </p:nvSpPr>
        <p:spPr>
          <a:xfrm>
            <a:off x="297951" y="113016"/>
            <a:ext cx="8517276" cy="337109"/>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p:cNvPicPr>
            <a:picLocks noChangeAspect="1"/>
          </p:cNvPicPr>
          <p:nvPr/>
        </p:nvPicPr>
        <p:blipFill>
          <a:blip r:embed="rId3"/>
          <a:stretch>
            <a:fillRect/>
          </a:stretch>
        </p:blipFill>
        <p:spPr>
          <a:xfrm>
            <a:off x="301682" y="242650"/>
            <a:ext cx="1038225" cy="276225"/>
          </a:xfrm>
          <a:prstGeom prst="rect">
            <a:avLst/>
          </a:prstGeom>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90"/>
        <p:cNvGrpSpPr/>
        <p:nvPr/>
      </p:nvGrpSpPr>
      <p:grpSpPr>
        <a:xfrm>
          <a:off x="0" y="0"/>
          <a:ext cx="0" cy="0"/>
          <a:chOff x="0" y="0"/>
          <a:chExt cx="0" cy="0"/>
        </a:xfrm>
      </p:grpSpPr>
      <p:pic>
        <p:nvPicPr>
          <p:cNvPr id="191" name="Shape 191"/>
          <p:cNvPicPr preferRelativeResize="0"/>
          <p:nvPr/>
        </p:nvPicPr>
        <p:blipFill rotWithShape="1">
          <a:blip r:embed="rId3">
            <a:alphaModFix/>
          </a:blip>
          <a:srcRect t="1858" b="1848"/>
          <a:stretch/>
        </p:blipFill>
        <p:spPr>
          <a:xfrm>
            <a:off x="5244250" y="1386100"/>
            <a:ext cx="3232598" cy="2384200"/>
          </a:xfrm>
          <a:prstGeom prst="rect">
            <a:avLst/>
          </a:prstGeom>
          <a:noFill/>
          <a:ln w="76200" cap="flat" cmpd="dbl">
            <a:solidFill>
              <a:schemeClr val="lt1"/>
            </a:solidFill>
            <a:prstDash val="solid"/>
            <a:miter/>
            <a:headEnd type="none" w="med" len="med"/>
            <a:tailEnd type="none" w="med" len="med"/>
          </a:ln>
        </p:spPr>
      </p:pic>
      <p:sp>
        <p:nvSpPr>
          <p:cNvPr id="192" name="Shape 192"/>
          <p:cNvSpPr txBox="1">
            <a:spLocks noGrp="1"/>
          </p:cNvSpPr>
          <p:nvPr>
            <p:ph type="title"/>
          </p:nvPr>
        </p:nvSpPr>
        <p:spPr>
          <a:xfrm>
            <a:off x="301682" y="546066"/>
            <a:ext cx="3978000" cy="1308884"/>
          </a:xfrm>
          <a:prstGeom prst="rect">
            <a:avLst/>
          </a:prstGeom>
        </p:spPr>
        <p:txBody>
          <a:bodyPr lIns="91425" tIns="91425" rIns="91425" bIns="91425" anchor="b" anchorCtr="0">
            <a:noAutofit/>
          </a:bodyPr>
          <a:lstStyle/>
          <a:p>
            <a:pPr lvl="0" rtl="0">
              <a:spcBef>
                <a:spcPts val="0"/>
              </a:spcBef>
              <a:buNone/>
            </a:pPr>
            <a:r>
              <a:rPr lang="en" sz="4000" dirty="0">
                <a:solidFill>
                  <a:srgbClr val="008000"/>
                </a:solidFill>
              </a:rPr>
              <a:t>Causes of Migration</a:t>
            </a:r>
          </a:p>
        </p:txBody>
      </p:sp>
      <p:sp>
        <p:nvSpPr>
          <p:cNvPr id="193" name="Shape 193"/>
          <p:cNvSpPr txBox="1">
            <a:spLocks noGrp="1"/>
          </p:cNvSpPr>
          <p:nvPr>
            <p:ph type="body" idx="1"/>
          </p:nvPr>
        </p:nvSpPr>
        <p:spPr>
          <a:xfrm>
            <a:off x="291950" y="1854950"/>
            <a:ext cx="3978000" cy="2577000"/>
          </a:xfrm>
          <a:prstGeom prst="rect">
            <a:avLst/>
          </a:prstGeom>
        </p:spPr>
        <p:txBody>
          <a:bodyPr lIns="91425" tIns="91425" rIns="91425" bIns="91425" anchor="t" anchorCtr="0">
            <a:noAutofit/>
          </a:bodyPr>
          <a:lstStyle/>
          <a:p>
            <a:pPr lvl="0">
              <a:spcBef>
                <a:spcPts val="0"/>
              </a:spcBef>
              <a:buNone/>
            </a:pPr>
            <a:r>
              <a:rPr lang="en" sz="2000" dirty="0">
                <a:solidFill>
                  <a:srgbClr val="000000"/>
                </a:solidFill>
              </a:rPr>
              <a:t>Are there trends among the push factors?</a:t>
            </a:r>
          </a:p>
          <a:p>
            <a:pPr lvl="0" rtl="0">
              <a:spcBef>
                <a:spcPts val="0"/>
              </a:spcBef>
              <a:buNone/>
            </a:pPr>
            <a:r>
              <a:rPr lang="en" sz="2000" dirty="0">
                <a:solidFill>
                  <a:srgbClr val="000000"/>
                </a:solidFill>
              </a:rPr>
              <a:t>With your partner come up with 4 generalized push factors.</a:t>
            </a:r>
          </a:p>
        </p:txBody>
      </p:sp>
      <p:pic>
        <p:nvPicPr>
          <p:cNvPr id="5" name="Picture 4"/>
          <p:cNvPicPr>
            <a:picLocks noChangeAspect="1"/>
          </p:cNvPicPr>
          <p:nvPr/>
        </p:nvPicPr>
        <p:blipFill>
          <a:blip r:embed="rId4"/>
          <a:stretch>
            <a:fillRect/>
          </a:stretch>
        </p:blipFill>
        <p:spPr>
          <a:xfrm>
            <a:off x="301682" y="242650"/>
            <a:ext cx="1038225" cy="276225"/>
          </a:xfrm>
          <a:prstGeom prst="rect">
            <a:avLst/>
          </a:prstGeom>
        </p:spPr>
      </p:pic>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97"/>
        <p:cNvGrpSpPr/>
        <p:nvPr/>
      </p:nvGrpSpPr>
      <p:grpSpPr>
        <a:xfrm>
          <a:off x="0" y="0"/>
          <a:ext cx="0" cy="0"/>
          <a:chOff x="0" y="0"/>
          <a:chExt cx="0" cy="0"/>
        </a:xfrm>
      </p:grpSpPr>
      <p:pic>
        <p:nvPicPr>
          <p:cNvPr id="198" name="Shape 198"/>
          <p:cNvPicPr preferRelativeResize="0"/>
          <p:nvPr/>
        </p:nvPicPr>
        <p:blipFill rotWithShape="1">
          <a:blip r:embed="rId3">
            <a:alphaModFix/>
          </a:blip>
          <a:srcRect l="327" r="337"/>
          <a:stretch/>
        </p:blipFill>
        <p:spPr>
          <a:xfrm>
            <a:off x="5244250" y="1386100"/>
            <a:ext cx="3232598" cy="2384201"/>
          </a:xfrm>
          <a:prstGeom prst="rect">
            <a:avLst/>
          </a:prstGeom>
          <a:noFill/>
          <a:ln w="76200" cap="flat" cmpd="dbl">
            <a:solidFill>
              <a:schemeClr val="lt1"/>
            </a:solidFill>
            <a:prstDash val="solid"/>
            <a:miter/>
            <a:headEnd type="none" w="med" len="med"/>
            <a:tailEnd type="none" w="med" len="med"/>
          </a:ln>
        </p:spPr>
      </p:pic>
      <p:sp>
        <p:nvSpPr>
          <p:cNvPr id="200" name="Shape 200"/>
          <p:cNvSpPr txBox="1">
            <a:spLocks noGrp="1"/>
          </p:cNvSpPr>
          <p:nvPr>
            <p:ph type="body" idx="1"/>
          </p:nvPr>
        </p:nvSpPr>
        <p:spPr>
          <a:xfrm>
            <a:off x="291950" y="1854950"/>
            <a:ext cx="3978000" cy="2577000"/>
          </a:xfrm>
          <a:prstGeom prst="rect">
            <a:avLst/>
          </a:prstGeom>
        </p:spPr>
        <p:txBody>
          <a:bodyPr lIns="91425" tIns="91425" rIns="91425" bIns="91425" anchor="t" anchorCtr="0">
            <a:noAutofit/>
          </a:bodyPr>
          <a:lstStyle/>
          <a:p>
            <a:pPr lvl="0" rtl="0">
              <a:spcBef>
                <a:spcPts val="0"/>
              </a:spcBef>
              <a:buNone/>
            </a:pPr>
            <a:r>
              <a:rPr lang="en" dirty="0">
                <a:solidFill>
                  <a:schemeClr val="tx1"/>
                </a:solidFill>
              </a:rPr>
              <a:t>Are there trends among the pull factors?</a:t>
            </a:r>
          </a:p>
          <a:p>
            <a:pPr lvl="0" rtl="0">
              <a:spcBef>
                <a:spcPts val="0"/>
              </a:spcBef>
              <a:buNone/>
            </a:pPr>
            <a:r>
              <a:rPr lang="en" dirty="0">
                <a:solidFill>
                  <a:schemeClr val="tx1"/>
                </a:solidFill>
              </a:rPr>
              <a:t>With your partner come up with 4 generalized pull factors.</a:t>
            </a:r>
          </a:p>
        </p:txBody>
      </p:sp>
      <p:pic>
        <p:nvPicPr>
          <p:cNvPr id="5" name="Picture 4"/>
          <p:cNvPicPr>
            <a:picLocks noChangeAspect="1"/>
          </p:cNvPicPr>
          <p:nvPr/>
        </p:nvPicPr>
        <p:blipFill>
          <a:blip r:embed="rId4"/>
          <a:stretch>
            <a:fillRect/>
          </a:stretch>
        </p:blipFill>
        <p:spPr>
          <a:xfrm>
            <a:off x="301682" y="242650"/>
            <a:ext cx="1038225" cy="276225"/>
          </a:xfrm>
          <a:prstGeom prst="rect">
            <a:avLst/>
          </a:prstGeom>
        </p:spPr>
      </p:pic>
      <p:sp>
        <p:nvSpPr>
          <p:cNvPr id="7" name="Shape 192"/>
          <p:cNvSpPr txBox="1">
            <a:spLocks noGrp="1"/>
          </p:cNvSpPr>
          <p:nvPr>
            <p:ph type="title"/>
          </p:nvPr>
        </p:nvSpPr>
        <p:spPr>
          <a:xfrm>
            <a:off x="301682" y="546066"/>
            <a:ext cx="3978000" cy="1308884"/>
          </a:xfrm>
          <a:prstGeom prst="rect">
            <a:avLst/>
          </a:prstGeom>
        </p:spPr>
        <p:txBody>
          <a:bodyPr lIns="91425" tIns="91425" rIns="91425" bIns="91425" anchor="b" anchorCtr="0">
            <a:noAutofit/>
          </a:bodyPr>
          <a:lstStyle/>
          <a:p>
            <a:pPr lvl="0" rtl="0">
              <a:spcBef>
                <a:spcPts val="0"/>
              </a:spcBef>
              <a:buNone/>
            </a:pPr>
            <a:r>
              <a:rPr lang="en" sz="4000" dirty="0">
                <a:solidFill>
                  <a:srgbClr val="008000"/>
                </a:solidFill>
              </a:rPr>
              <a:t>Causes of Migration</a:t>
            </a: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pic>
        <p:nvPicPr>
          <p:cNvPr id="205" name="Shape 205"/>
          <p:cNvPicPr preferRelativeResize="0"/>
          <p:nvPr/>
        </p:nvPicPr>
        <p:blipFill rotWithShape="1">
          <a:blip r:embed="rId3">
            <a:alphaModFix/>
          </a:blip>
          <a:srcRect t="21884" b="21884"/>
          <a:stretch/>
        </p:blipFill>
        <p:spPr>
          <a:xfrm>
            <a:off x="496012" y="1752600"/>
            <a:ext cx="8282099" cy="2910624"/>
          </a:xfrm>
          <a:prstGeom prst="rect">
            <a:avLst/>
          </a:prstGeom>
          <a:noFill/>
          <a:ln>
            <a:noFill/>
          </a:ln>
        </p:spPr>
      </p:pic>
      <p:sp>
        <p:nvSpPr>
          <p:cNvPr id="207" name="Shape 207"/>
          <p:cNvSpPr txBox="1">
            <a:spLocks noGrp="1"/>
          </p:cNvSpPr>
          <p:nvPr>
            <p:ph type="body" idx="1"/>
          </p:nvPr>
        </p:nvSpPr>
        <p:spPr>
          <a:xfrm>
            <a:off x="3380424" y="319750"/>
            <a:ext cx="5621100" cy="1175700"/>
          </a:xfrm>
          <a:prstGeom prst="rect">
            <a:avLst/>
          </a:prstGeom>
        </p:spPr>
        <p:txBody>
          <a:bodyPr lIns="91425" tIns="91425" rIns="91425" bIns="91425" anchor="t" anchorCtr="0">
            <a:noAutofit/>
          </a:bodyPr>
          <a:lstStyle/>
          <a:p>
            <a:pPr lvl="0">
              <a:spcBef>
                <a:spcPts val="0"/>
              </a:spcBef>
              <a:buNone/>
            </a:pPr>
            <a:r>
              <a:rPr lang="en" sz="2000" dirty="0">
                <a:solidFill>
                  <a:srgbClr val="000000"/>
                </a:solidFill>
              </a:rPr>
              <a:t>Are there trends as to where people are going</a:t>
            </a:r>
            <a:r>
              <a:rPr lang="en" sz="2000" dirty="0" smtClean="0">
                <a:solidFill>
                  <a:srgbClr val="000000"/>
                </a:solidFill>
              </a:rPr>
              <a:t>?</a:t>
            </a:r>
            <a:endParaRPr lang="en" sz="2000" dirty="0">
              <a:solidFill>
                <a:srgbClr val="000000"/>
              </a:solidFill>
            </a:endParaRPr>
          </a:p>
        </p:txBody>
      </p:sp>
      <p:sp>
        <p:nvSpPr>
          <p:cNvPr id="6" name="Shape 192"/>
          <p:cNvSpPr txBox="1">
            <a:spLocks noGrp="1"/>
          </p:cNvSpPr>
          <p:nvPr>
            <p:ph type="title"/>
          </p:nvPr>
        </p:nvSpPr>
        <p:spPr>
          <a:xfrm>
            <a:off x="301682" y="546066"/>
            <a:ext cx="3978000" cy="1308884"/>
          </a:xfrm>
          <a:prstGeom prst="rect">
            <a:avLst/>
          </a:prstGeom>
        </p:spPr>
        <p:txBody>
          <a:bodyPr lIns="91425" tIns="91425" rIns="91425" bIns="91425" anchor="b" anchorCtr="0">
            <a:noAutofit/>
          </a:bodyPr>
          <a:lstStyle/>
          <a:p>
            <a:pPr lvl="0" rtl="0">
              <a:spcBef>
                <a:spcPts val="0"/>
              </a:spcBef>
              <a:buNone/>
            </a:pPr>
            <a:r>
              <a:rPr lang="en" sz="4000" dirty="0">
                <a:solidFill>
                  <a:srgbClr val="008000"/>
                </a:solidFill>
              </a:rPr>
              <a:t>Causes of Migration</a:t>
            </a:r>
          </a:p>
        </p:txBody>
      </p:sp>
      <p:pic>
        <p:nvPicPr>
          <p:cNvPr id="7" name="Picture 6"/>
          <p:cNvPicPr>
            <a:picLocks noChangeAspect="1"/>
          </p:cNvPicPr>
          <p:nvPr/>
        </p:nvPicPr>
        <p:blipFill>
          <a:blip r:embed="rId4"/>
          <a:stretch>
            <a:fillRect/>
          </a:stretch>
        </p:blipFill>
        <p:spPr>
          <a:xfrm>
            <a:off x="301682" y="242650"/>
            <a:ext cx="1038225" cy="276225"/>
          </a:xfrm>
          <a:prstGeom prst="rect">
            <a:avLst/>
          </a:prstGeom>
        </p:spPr>
      </p:pic>
      <p:sp>
        <p:nvSpPr>
          <p:cNvPr id="3" name="Rectangle 2"/>
          <p:cNvSpPr/>
          <p:nvPr/>
        </p:nvSpPr>
        <p:spPr>
          <a:xfrm>
            <a:off x="301682" y="164387"/>
            <a:ext cx="653815" cy="15536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11"/>
        <p:cNvGrpSpPr/>
        <p:nvPr/>
      </p:nvGrpSpPr>
      <p:grpSpPr>
        <a:xfrm>
          <a:off x="0" y="0"/>
          <a:ext cx="0" cy="0"/>
          <a:chOff x="0" y="0"/>
          <a:chExt cx="0" cy="0"/>
        </a:xfrm>
      </p:grpSpPr>
      <p:sp>
        <p:nvSpPr>
          <p:cNvPr id="212" name="Shape 212"/>
          <p:cNvSpPr txBox="1">
            <a:spLocks noGrp="1"/>
          </p:cNvSpPr>
          <p:nvPr>
            <p:ph type="title"/>
          </p:nvPr>
        </p:nvSpPr>
        <p:spPr>
          <a:xfrm>
            <a:off x="311700" y="208719"/>
            <a:ext cx="8520600" cy="654309"/>
          </a:xfrm>
          <a:prstGeom prst="rect">
            <a:avLst/>
          </a:prstGeom>
        </p:spPr>
        <p:txBody>
          <a:bodyPr lIns="91425" tIns="91425" rIns="91425" bIns="91425" anchor="t" anchorCtr="0">
            <a:noAutofit/>
          </a:bodyPr>
          <a:lstStyle/>
          <a:p>
            <a:pPr lvl="0">
              <a:spcBef>
                <a:spcPts val="0"/>
              </a:spcBef>
              <a:buNone/>
            </a:pPr>
            <a:r>
              <a:rPr lang="en" sz="4000" b="1" dirty="0">
                <a:solidFill>
                  <a:srgbClr val="008000"/>
                </a:solidFill>
              </a:rPr>
              <a:t>Part II</a:t>
            </a:r>
          </a:p>
        </p:txBody>
      </p:sp>
      <p:sp>
        <p:nvSpPr>
          <p:cNvPr id="213" name="Shape 213"/>
          <p:cNvSpPr txBox="1">
            <a:spLocks noGrp="1"/>
          </p:cNvSpPr>
          <p:nvPr>
            <p:ph type="body" idx="1"/>
          </p:nvPr>
        </p:nvSpPr>
        <p:spPr>
          <a:xfrm>
            <a:off x="3369924" y="1065212"/>
            <a:ext cx="5462376" cy="3416400"/>
          </a:xfrm>
          <a:prstGeom prst="rect">
            <a:avLst/>
          </a:prstGeom>
        </p:spPr>
        <p:txBody>
          <a:bodyPr lIns="91425" tIns="91425" rIns="91425" bIns="91425" anchor="t" anchorCtr="0">
            <a:noAutofit/>
          </a:bodyPr>
          <a:lstStyle/>
          <a:p>
            <a:pPr lvl="0">
              <a:spcBef>
                <a:spcPts val="0"/>
              </a:spcBef>
              <a:buClr>
                <a:schemeClr val="dk1"/>
              </a:buClr>
              <a:buSzPct val="61111"/>
              <a:buFont typeface="Arial"/>
              <a:buNone/>
            </a:pPr>
            <a:r>
              <a:rPr lang="en" sz="2000" dirty="0">
                <a:solidFill>
                  <a:srgbClr val="000000"/>
                </a:solidFill>
              </a:rPr>
              <a:t>This exercise is designed to help you visualize analyze the work of a historian and create a visual interpretation of his</a:t>
            </a:r>
          </a:p>
          <a:p>
            <a:pPr lvl="0">
              <a:spcBef>
                <a:spcPts val="0"/>
              </a:spcBef>
              <a:buClr>
                <a:schemeClr val="dk1"/>
              </a:buClr>
              <a:buSzPct val="61111"/>
              <a:buFont typeface="Arial"/>
              <a:buNone/>
            </a:pPr>
            <a:r>
              <a:rPr lang="en" sz="2000" dirty="0">
                <a:solidFill>
                  <a:srgbClr val="000000"/>
                </a:solidFill>
              </a:rPr>
              <a:t>work in order to better understand the push/pull factors involved with global migration movements of the 19th century.</a:t>
            </a:r>
          </a:p>
          <a:p>
            <a:pPr lvl="0">
              <a:spcBef>
                <a:spcPts val="0"/>
              </a:spcBef>
              <a:buClr>
                <a:schemeClr val="dk1"/>
              </a:buClr>
              <a:buSzPct val="61111"/>
              <a:buFont typeface="Arial"/>
              <a:buNone/>
            </a:pPr>
            <a:r>
              <a:rPr lang="en" sz="2000" dirty="0">
                <a:solidFill>
                  <a:srgbClr val="000000"/>
                </a:solidFill>
              </a:rPr>
              <a:t>You will identify the author’s thesis and then analyze and map some of the key areas of migration as stated in McKweon’s article.</a:t>
            </a:r>
          </a:p>
          <a:p>
            <a:pPr lvl="0">
              <a:spcBef>
                <a:spcPts val="0"/>
              </a:spcBef>
              <a:buNone/>
            </a:pPr>
            <a:endParaRPr dirty="0"/>
          </a:p>
        </p:txBody>
      </p:sp>
      <p:pic>
        <p:nvPicPr>
          <p:cNvPr id="214" name="Shape 214"/>
          <p:cNvPicPr preferRelativeResize="0"/>
          <p:nvPr/>
        </p:nvPicPr>
        <p:blipFill>
          <a:blip r:embed="rId3">
            <a:alphaModFix/>
          </a:blip>
          <a:stretch>
            <a:fillRect/>
          </a:stretch>
        </p:blipFill>
        <p:spPr>
          <a:xfrm>
            <a:off x="162637" y="977937"/>
            <a:ext cx="2828925" cy="3590925"/>
          </a:xfrm>
          <a:prstGeom prst="rect">
            <a:avLst/>
          </a:prstGeom>
          <a:noFill/>
          <a:ln>
            <a:solidFill>
              <a:schemeClr val="tx1"/>
            </a:solidFill>
          </a:ln>
        </p:spPr>
      </p:pic>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18"/>
        <p:cNvGrpSpPr/>
        <p:nvPr/>
      </p:nvGrpSpPr>
      <p:grpSpPr>
        <a:xfrm>
          <a:off x="0" y="0"/>
          <a:ext cx="0" cy="0"/>
          <a:chOff x="0" y="0"/>
          <a:chExt cx="0" cy="0"/>
        </a:xfrm>
      </p:grpSpPr>
      <p:sp>
        <p:nvSpPr>
          <p:cNvPr id="219" name="Shape 219"/>
          <p:cNvSpPr txBox="1">
            <a:spLocks noGrp="1"/>
          </p:cNvSpPr>
          <p:nvPr>
            <p:ph type="title"/>
          </p:nvPr>
        </p:nvSpPr>
        <p:spPr>
          <a:xfrm>
            <a:off x="291950" y="277400"/>
            <a:ext cx="3039600" cy="1056600"/>
          </a:xfrm>
          <a:prstGeom prst="rect">
            <a:avLst/>
          </a:prstGeom>
        </p:spPr>
        <p:txBody>
          <a:bodyPr lIns="91425" tIns="91425" rIns="91425" bIns="91425" anchor="b" anchorCtr="0">
            <a:noAutofit/>
          </a:bodyPr>
          <a:lstStyle/>
          <a:p>
            <a:pPr lvl="0" rtl="0">
              <a:spcBef>
                <a:spcPts val="0"/>
              </a:spcBef>
              <a:buNone/>
            </a:pPr>
            <a:r>
              <a:rPr lang="en" sz="4000" dirty="0">
                <a:solidFill>
                  <a:srgbClr val="008000"/>
                </a:solidFill>
              </a:rPr>
              <a:t>Migration by </a:t>
            </a:r>
            <a:r>
              <a:rPr lang="en" sz="4000" dirty="0" smtClean="0">
                <a:solidFill>
                  <a:srgbClr val="008000"/>
                </a:solidFill>
              </a:rPr>
              <a:t>Region</a:t>
            </a:r>
            <a:endParaRPr lang="en" sz="4000" dirty="0">
              <a:solidFill>
                <a:srgbClr val="008000"/>
              </a:solidFill>
            </a:endParaRPr>
          </a:p>
        </p:txBody>
      </p:sp>
      <p:sp>
        <p:nvSpPr>
          <p:cNvPr id="220" name="Shape 220"/>
          <p:cNvSpPr txBox="1">
            <a:spLocks noGrp="1"/>
          </p:cNvSpPr>
          <p:nvPr>
            <p:ph type="body" idx="1"/>
          </p:nvPr>
        </p:nvSpPr>
        <p:spPr>
          <a:xfrm>
            <a:off x="291950" y="1502425"/>
            <a:ext cx="3270300" cy="2929500"/>
          </a:xfrm>
          <a:prstGeom prst="rect">
            <a:avLst/>
          </a:prstGeom>
        </p:spPr>
        <p:txBody>
          <a:bodyPr lIns="91425" tIns="91425" rIns="91425" bIns="91425" anchor="t" anchorCtr="0">
            <a:noAutofit/>
          </a:bodyPr>
          <a:lstStyle/>
          <a:p>
            <a:pPr lvl="0">
              <a:spcBef>
                <a:spcPts val="0"/>
              </a:spcBef>
              <a:buNone/>
            </a:pPr>
            <a:r>
              <a:rPr lang="en" sz="2000" dirty="0">
                <a:solidFill>
                  <a:srgbClr val="000000"/>
                </a:solidFill>
              </a:rPr>
              <a:t>At each station, record the color you will be using on your map to trace the migration patterns described, summarize the migration pattern, and record push/pull factors that motivated immigrants/emigrants.</a:t>
            </a:r>
          </a:p>
        </p:txBody>
      </p:sp>
      <p:sp>
        <p:nvSpPr>
          <p:cNvPr id="221" name="Shape 221"/>
          <p:cNvSpPr/>
          <p:nvPr/>
        </p:nvSpPr>
        <p:spPr>
          <a:xfrm>
            <a:off x="4232750" y="0"/>
            <a:ext cx="4911300" cy="5143500"/>
          </a:xfrm>
          <a:prstGeom prst="parallelogram">
            <a:avLst>
              <a:gd name="adj" fmla="val 25000"/>
            </a:avLst>
          </a:prstGeom>
          <a:solidFill>
            <a:srgbClr val="FFFFFF"/>
          </a:solidFill>
          <a:ln>
            <a:noFill/>
          </a:ln>
          <a:effectLst>
            <a:outerShdw blurRad="50799" dist="38100" algn="tl" rotWithShape="0">
              <a:srgbClr val="000000">
                <a:alpha val="29800"/>
              </a:srgbClr>
            </a:outerShdw>
          </a:effectLst>
        </p:spPr>
        <p:txBody>
          <a:bodyPr lIns="91425" tIns="45700" rIns="91425" bIns="45700" anchor="ctr" anchorCtr="0">
            <a:noAutofit/>
          </a:bodyPr>
          <a:lstStyle/>
          <a:p>
            <a:pPr lvl="0">
              <a:spcBef>
                <a:spcPts val="0"/>
              </a:spcBef>
              <a:buNone/>
            </a:pPr>
            <a:endParaRPr/>
          </a:p>
        </p:txBody>
      </p:sp>
      <p:sp>
        <p:nvSpPr>
          <p:cNvPr id="222" name="Shape 222"/>
          <p:cNvSpPr/>
          <p:nvPr/>
        </p:nvSpPr>
        <p:spPr>
          <a:xfrm>
            <a:off x="3331550" y="0"/>
            <a:ext cx="5633700" cy="5143500"/>
          </a:xfrm>
          <a:prstGeom prst="parallelogram">
            <a:avLst>
              <a:gd name="adj" fmla="val 24220"/>
            </a:avLst>
          </a:prstGeom>
          <a:solidFill>
            <a:srgbClr val="EEEEEE">
              <a:alpha val="67450"/>
            </a:srgbClr>
          </a:solidFill>
          <a:ln>
            <a:noFill/>
          </a:ln>
        </p:spPr>
        <p:txBody>
          <a:bodyPr lIns="91425" tIns="91425" rIns="91425" bIns="91425" anchor="ctr" anchorCtr="0">
            <a:noAutofit/>
          </a:bodyPr>
          <a:lstStyle/>
          <a:p>
            <a:pPr lvl="0">
              <a:spcBef>
                <a:spcPts val="0"/>
              </a:spcBef>
              <a:buNone/>
            </a:pPr>
            <a:endParaRPr/>
          </a:p>
        </p:txBody>
      </p:sp>
      <p:pic>
        <p:nvPicPr>
          <p:cNvPr id="223" name="Shape 223"/>
          <p:cNvPicPr preferRelativeResize="0"/>
          <p:nvPr/>
        </p:nvPicPr>
        <p:blipFill rotWithShape="1">
          <a:blip r:embed="rId3">
            <a:alphaModFix/>
          </a:blip>
          <a:srcRect l="17754" r="17754"/>
          <a:stretch/>
        </p:blipFill>
        <p:spPr>
          <a:xfrm>
            <a:off x="3562350" y="0"/>
            <a:ext cx="5581800" cy="5143500"/>
          </a:xfrm>
          <a:prstGeom prst="parallelogram">
            <a:avLst>
              <a:gd name="adj" fmla="val 23683"/>
            </a:avLst>
          </a:prstGeom>
          <a:noFill/>
          <a:ln>
            <a:noFill/>
          </a:ln>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27"/>
        <p:cNvGrpSpPr/>
        <p:nvPr/>
      </p:nvGrpSpPr>
      <p:grpSpPr>
        <a:xfrm>
          <a:off x="0" y="0"/>
          <a:ext cx="0" cy="0"/>
          <a:chOff x="0" y="0"/>
          <a:chExt cx="0" cy="0"/>
        </a:xfrm>
      </p:grpSpPr>
      <p:sp>
        <p:nvSpPr>
          <p:cNvPr id="228" name="Shape 228"/>
          <p:cNvSpPr txBox="1">
            <a:spLocks noGrp="1"/>
          </p:cNvSpPr>
          <p:nvPr>
            <p:ph type="title"/>
          </p:nvPr>
        </p:nvSpPr>
        <p:spPr>
          <a:xfrm>
            <a:off x="311700" y="445025"/>
            <a:ext cx="8520600" cy="572700"/>
          </a:xfrm>
          <a:prstGeom prst="rect">
            <a:avLst/>
          </a:prstGeom>
        </p:spPr>
        <p:txBody>
          <a:bodyPr lIns="91425" tIns="91425" rIns="91425" bIns="91425" anchor="t" anchorCtr="0">
            <a:noAutofit/>
          </a:bodyPr>
          <a:lstStyle/>
          <a:p>
            <a:pPr lvl="0">
              <a:spcBef>
                <a:spcPts val="0"/>
              </a:spcBef>
              <a:buNone/>
            </a:pPr>
            <a:r>
              <a:rPr lang="en" dirty="0" smtClean="0"/>
              <a:t>Tracing the routes on</a:t>
            </a:r>
            <a:r>
              <a:rPr lang="en-US" dirty="0" smtClean="0"/>
              <a:t> t</a:t>
            </a:r>
            <a:r>
              <a:rPr lang="en" dirty="0" smtClean="0"/>
              <a:t>he map</a:t>
            </a:r>
            <a:endParaRPr lang="en" dirty="0"/>
          </a:p>
        </p:txBody>
      </p:sp>
      <p:sp>
        <p:nvSpPr>
          <p:cNvPr id="229" name="Shape 229"/>
          <p:cNvSpPr txBox="1">
            <a:spLocks noGrp="1"/>
          </p:cNvSpPr>
          <p:nvPr>
            <p:ph type="body" idx="1"/>
          </p:nvPr>
        </p:nvSpPr>
        <p:spPr>
          <a:xfrm>
            <a:off x="311700" y="1152475"/>
            <a:ext cx="8520600" cy="3416400"/>
          </a:xfrm>
          <a:prstGeom prst="rect">
            <a:avLst/>
          </a:prstGeom>
        </p:spPr>
        <p:txBody>
          <a:bodyPr lIns="91425" tIns="91425" rIns="91425" bIns="91425" anchor="t" anchorCtr="0">
            <a:noAutofit/>
          </a:bodyPr>
          <a:lstStyle/>
          <a:p>
            <a:pPr lvl="0">
              <a:spcBef>
                <a:spcPts val="0"/>
              </a:spcBef>
              <a:buNone/>
            </a:pPr>
            <a:r>
              <a:rPr lang="en-US" dirty="0" smtClean="0">
                <a:solidFill>
                  <a:schemeClr val="accent2"/>
                </a:solidFill>
              </a:rPr>
              <a:t>Trace the routes of the 8 regions using the colors you used from the chart </a:t>
            </a:r>
            <a:br>
              <a:rPr lang="en-US" dirty="0" smtClean="0">
                <a:solidFill>
                  <a:schemeClr val="accent2"/>
                </a:solidFill>
              </a:rPr>
            </a:br>
            <a:r>
              <a:rPr lang="en-US" dirty="0" smtClean="0">
                <a:solidFill>
                  <a:schemeClr val="accent2"/>
                </a:solidFill>
              </a:rPr>
              <a:t>on page 3. </a:t>
            </a:r>
          </a:p>
          <a:p>
            <a:pPr lvl="0">
              <a:spcBef>
                <a:spcPts val="0"/>
              </a:spcBef>
              <a:buNone/>
            </a:pPr>
            <a:r>
              <a:rPr lang="en-US" dirty="0" smtClean="0">
                <a:solidFill>
                  <a:schemeClr val="accent2"/>
                </a:solidFill>
              </a:rPr>
              <a:t>Be sure to make a key!</a:t>
            </a:r>
            <a:endParaRPr lang="en-US" dirty="0">
              <a:solidFill>
                <a:schemeClr val="accent2"/>
              </a:solidFill>
            </a:endParaRPr>
          </a:p>
        </p:txBody>
      </p:sp>
      <p:pic>
        <p:nvPicPr>
          <p:cNvPr id="1026" name="Picture 2" descr="Image result for push pull factor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93502" y="1970374"/>
            <a:ext cx="4838798" cy="3000055"/>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7147249" y="2052735"/>
            <a:ext cx="1614196" cy="242596"/>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4015272" y="1989036"/>
            <a:ext cx="1614196" cy="242596"/>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33"/>
        <p:cNvGrpSpPr/>
        <p:nvPr/>
      </p:nvGrpSpPr>
      <p:grpSpPr>
        <a:xfrm>
          <a:off x="0" y="0"/>
          <a:ext cx="0" cy="0"/>
          <a:chOff x="0" y="0"/>
          <a:chExt cx="0" cy="0"/>
        </a:xfrm>
      </p:grpSpPr>
      <p:pic>
        <p:nvPicPr>
          <p:cNvPr id="234" name="Shape 234"/>
          <p:cNvPicPr preferRelativeResize="0"/>
          <p:nvPr/>
        </p:nvPicPr>
        <p:blipFill rotWithShape="1">
          <a:blip r:embed="rId3">
            <a:alphaModFix/>
          </a:blip>
          <a:srcRect l="12686" r="12686"/>
          <a:stretch/>
        </p:blipFill>
        <p:spPr>
          <a:xfrm>
            <a:off x="3970124" y="1031262"/>
            <a:ext cx="4528450" cy="3145324"/>
          </a:xfrm>
          <a:prstGeom prst="rect">
            <a:avLst/>
          </a:prstGeom>
          <a:noFill/>
          <a:ln>
            <a:noFill/>
          </a:ln>
        </p:spPr>
      </p:pic>
      <p:sp>
        <p:nvSpPr>
          <p:cNvPr id="235" name="Shape 235"/>
          <p:cNvSpPr txBox="1">
            <a:spLocks noGrp="1"/>
          </p:cNvSpPr>
          <p:nvPr>
            <p:ph type="title"/>
          </p:nvPr>
        </p:nvSpPr>
        <p:spPr>
          <a:xfrm>
            <a:off x="511275" y="714476"/>
            <a:ext cx="2533800" cy="2228700"/>
          </a:xfrm>
          <a:prstGeom prst="rect">
            <a:avLst/>
          </a:prstGeom>
        </p:spPr>
        <p:txBody>
          <a:bodyPr lIns="91425" tIns="91425" rIns="91425" bIns="91425" anchor="t" anchorCtr="0">
            <a:noAutofit/>
          </a:bodyPr>
          <a:lstStyle/>
          <a:p>
            <a:pPr lvl="0">
              <a:spcBef>
                <a:spcPts val="0"/>
              </a:spcBef>
              <a:buNone/>
            </a:pPr>
            <a:r>
              <a:rPr lang="en" sz="4000" b="1" dirty="0">
                <a:solidFill>
                  <a:srgbClr val="008000"/>
                </a:solidFill>
              </a:rPr>
              <a:t>Effects of Migration</a:t>
            </a: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39"/>
        <p:cNvGrpSpPr/>
        <p:nvPr/>
      </p:nvGrpSpPr>
      <p:grpSpPr>
        <a:xfrm>
          <a:off x="0" y="0"/>
          <a:ext cx="0" cy="0"/>
          <a:chOff x="0" y="0"/>
          <a:chExt cx="0" cy="0"/>
        </a:xfrm>
      </p:grpSpPr>
      <p:sp>
        <p:nvSpPr>
          <p:cNvPr id="240" name="Shape 240"/>
          <p:cNvSpPr txBox="1">
            <a:spLocks noGrp="1"/>
          </p:cNvSpPr>
          <p:nvPr>
            <p:ph type="title"/>
          </p:nvPr>
        </p:nvSpPr>
        <p:spPr>
          <a:xfrm>
            <a:off x="311700" y="445025"/>
            <a:ext cx="8520600" cy="572700"/>
          </a:xfrm>
          <a:prstGeom prst="rect">
            <a:avLst/>
          </a:prstGeom>
        </p:spPr>
        <p:txBody>
          <a:bodyPr lIns="91425" tIns="91425" rIns="91425" bIns="91425" anchor="t" anchorCtr="0">
            <a:noAutofit/>
          </a:bodyPr>
          <a:lstStyle/>
          <a:p>
            <a:pPr marL="228600" lvl="0">
              <a:spcBef>
                <a:spcPts val="0"/>
              </a:spcBef>
            </a:pPr>
            <a:r>
              <a:rPr lang="en" sz="4000" b="1" dirty="0">
                <a:solidFill>
                  <a:srgbClr val="008000"/>
                </a:solidFill>
              </a:rPr>
              <a:t>Changes in Demographics</a:t>
            </a:r>
          </a:p>
        </p:txBody>
      </p:sp>
      <p:sp>
        <p:nvSpPr>
          <p:cNvPr id="241" name="Shape 241"/>
          <p:cNvSpPr txBox="1">
            <a:spLocks noGrp="1"/>
          </p:cNvSpPr>
          <p:nvPr>
            <p:ph type="body" idx="1"/>
          </p:nvPr>
        </p:nvSpPr>
        <p:spPr>
          <a:xfrm>
            <a:off x="193172" y="1152475"/>
            <a:ext cx="8757655" cy="2234537"/>
          </a:xfrm>
          <a:prstGeom prst="rect">
            <a:avLst/>
          </a:prstGeom>
        </p:spPr>
        <p:txBody>
          <a:bodyPr lIns="91425" tIns="91425" rIns="91425" bIns="91425" anchor="t" anchorCtr="0">
            <a:noAutofit/>
          </a:bodyPr>
          <a:lstStyle/>
          <a:p>
            <a:pPr lvl="0">
              <a:lnSpc>
                <a:spcPct val="100000"/>
              </a:lnSpc>
              <a:spcBef>
                <a:spcPts val="0"/>
              </a:spcBef>
              <a:spcAft>
                <a:spcPts val="0"/>
              </a:spcAft>
            </a:pPr>
            <a:r>
              <a:rPr lang="en" sz="2400" dirty="0" smtClean="0">
                <a:solidFill>
                  <a:schemeClr val="tx1"/>
                </a:solidFill>
              </a:rPr>
              <a:t>1. Africa: </a:t>
            </a:r>
          </a:p>
          <a:p>
            <a:pPr marL="625475" lvl="1" indent="-342900">
              <a:lnSpc>
                <a:spcPct val="100000"/>
              </a:lnSpc>
              <a:spcAft>
                <a:spcPts val="0"/>
              </a:spcAft>
              <a:buFont typeface="Wingdings" panose="05000000000000000000" pitchFamily="2" charset="2"/>
              <a:buChar char="ü"/>
            </a:pPr>
            <a:r>
              <a:rPr lang="en" sz="2400" dirty="0" smtClean="0">
                <a:solidFill>
                  <a:schemeClr val="tx1"/>
                </a:solidFill>
              </a:rPr>
              <a:t>European </a:t>
            </a:r>
            <a:r>
              <a:rPr lang="en" sz="2400" dirty="0">
                <a:solidFill>
                  <a:schemeClr val="tx1"/>
                </a:solidFill>
              </a:rPr>
              <a:t>imperialist powers promoted large </a:t>
            </a:r>
            <a:r>
              <a:rPr lang="en" sz="2400" dirty="0" smtClean="0">
                <a:solidFill>
                  <a:schemeClr val="tx1"/>
                </a:solidFill>
              </a:rPr>
              <a:t>scale single-crop </a:t>
            </a:r>
            <a:r>
              <a:rPr lang="en" sz="2400" dirty="0">
                <a:solidFill>
                  <a:schemeClr val="tx1"/>
                </a:solidFill>
              </a:rPr>
              <a:t>farming for </a:t>
            </a:r>
            <a:r>
              <a:rPr lang="en" sz="2400" dirty="0" smtClean="0">
                <a:solidFill>
                  <a:schemeClr val="tx1"/>
                </a:solidFill>
              </a:rPr>
              <a:t>export </a:t>
            </a:r>
            <a:endParaRPr lang="en" sz="2400" dirty="0">
              <a:solidFill>
                <a:schemeClr val="tx1"/>
              </a:solidFill>
            </a:endParaRPr>
          </a:p>
          <a:p>
            <a:pPr marL="625475" lvl="1" indent="-342900">
              <a:lnSpc>
                <a:spcPct val="100000"/>
              </a:lnSpc>
              <a:spcAft>
                <a:spcPts val="0"/>
              </a:spcAft>
              <a:buFont typeface="Wingdings" panose="05000000000000000000" pitchFamily="2" charset="2"/>
              <a:buChar char="ü"/>
            </a:pPr>
            <a:r>
              <a:rPr lang="en" sz="2400" dirty="0" smtClean="0">
                <a:solidFill>
                  <a:schemeClr val="tx1"/>
                </a:solidFill>
              </a:rPr>
              <a:t>Huge </a:t>
            </a:r>
            <a:r>
              <a:rPr lang="en" sz="2400" dirty="0">
                <a:solidFill>
                  <a:schemeClr val="tx1"/>
                </a:solidFill>
              </a:rPr>
              <a:t>numbers of male workers left their homelands and migrated to large </a:t>
            </a:r>
            <a:r>
              <a:rPr lang="en" sz="2400" dirty="0" smtClean="0">
                <a:solidFill>
                  <a:schemeClr val="tx1"/>
                </a:solidFill>
              </a:rPr>
              <a:t>farming areas</a:t>
            </a:r>
          </a:p>
          <a:p>
            <a:pPr marL="625475" lvl="1" indent="-342900">
              <a:lnSpc>
                <a:spcPct val="100000"/>
              </a:lnSpc>
              <a:spcAft>
                <a:spcPts val="0"/>
              </a:spcAft>
              <a:buFont typeface="Wingdings" panose="05000000000000000000" pitchFamily="2" charset="2"/>
              <a:buChar char="ü"/>
            </a:pPr>
            <a:r>
              <a:rPr lang="en" sz="2400" dirty="0" smtClean="0">
                <a:solidFill>
                  <a:schemeClr val="tx1"/>
                </a:solidFill>
              </a:rPr>
              <a:t>other </a:t>
            </a:r>
            <a:r>
              <a:rPr lang="en" sz="2400" dirty="0">
                <a:solidFill>
                  <a:schemeClr val="tx1"/>
                </a:solidFill>
              </a:rPr>
              <a:t>men sought job opportunities in </a:t>
            </a:r>
            <a:r>
              <a:rPr lang="en" sz="2400" dirty="0" smtClean="0">
                <a:solidFill>
                  <a:schemeClr val="tx1"/>
                </a:solidFill>
              </a:rPr>
              <a:t>Africa’s</a:t>
            </a:r>
            <a:r>
              <a:rPr lang="en" sz="2400" dirty="0">
                <a:solidFill>
                  <a:schemeClr val="tx1"/>
                </a:solidFill>
              </a:rPr>
              <a:t> </a:t>
            </a:r>
            <a:r>
              <a:rPr lang="en" sz="2400" dirty="0" smtClean="0">
                <a:solidFill>
                  <a:schemeClr val="tx1"/>
                </a:solidFill>
              </a:rPr>
              <a:t>larger cities</a:t>
            </a:r>
          </a:p>
          <a:p>
            <a:pPr lvl="0" rtl="0">
              <a:lnSpc>
                <a:spcPct val="100000"/>
              </a:lnSpc>
              <a:spcBef>
                <a:spcPts val="0"/>
              </a:spcBef>
              <a:spcAft>
                <a:spcPts val="0"/>
              </a:spcAft>
              <a:buNone/>
            </a:pPr>
            <a:endParaRPr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45"/>
        <p:cNvGrpSpPr/>
        <p:nvPr/>
      </p:nvGrpSpPr>
      <p:grpSpPr>
        <a:xfrm>
          <a:off x="0" y="0"/>
          <a:ext cx="0" cy="0"/>
          <a:chOff x="0" y="0"/>
          <a:chExt cx="0" cy="0"/>
        </a:xfrm>
      </p:grpSpPr>
      <p:sp>
        <p:nvSpPr>
          <p:cNvPr id="246" name="Shape 246"/>
          <p:cNvSpPr txBox="1">
            <a:spLocks noGrp="1"/>
          </p:cNvSpPr>
          <p:nvPr>
            <p:ph type="title"/>
          </p:nvPr>
        </p:nvSpPr>
        <p:spPr>
          <a:xfrm>
            <a:off x="3256908" y="445025"/>
            <a:ext cx="5575392" cy="572700"/>
          </a:xfrm>
          <a:prstGeom prst="rect">
            <a:avLst/>
          </a:prstGeom>
        </p:spPr>
        <p:txBody>
          <a:bodyPr lIns="91425" tIns="91425" rIns="91425" bIns="91425" anchor="t" anchorCtr="0">
            <a:noAutofit/>
          </a:bodyPr>
          <a:lstStyle/>
          <a:p>
            <a:pPr marL="228600" lvl="0"/>
            <a:r>
              <a:rPr lang="en" sz="4000" b="1" dirty="0">
                <a:solidFill>
                  <a:srgbClr val="008000"/>
                </a:solidFill>
              </a:rPr>
              <a:t>Changes in Demographics</a:t>
            </a:r>
            <a:endParaRPr lang="en" sz="4000" b="1" dirty="0"/>
          </a:p>
        </p:txBody>
      </p:sp>
      <p:sp>
        <p:nvSpPr>
          <p:cNvPr id="247" name="Shape 247"/>
          <p:cNvSpPr txBox="1">
            <a:spLocks noGrp="1"/>
          </p:cNvSpPr>
          <p:nvPr>
            <p:ph type="body" idx="1"/>
          </p:nvPr>
        </p:nvSpPr>
        <p:spPr>
          <a:xfrm>
            <a:off x="3503488" y="1810021"/>
            <a:ext cx="5328812" cy="2751705"/>
          </a:xfrm>
          <a:prstGeom prst="rect">
            <a:avLst/>
          </a:prstGeom>
        </p:spPr>
        <p:txBody>
          <a:bodyPr lIns="91425" tIns="91425" rIns="91425" bIns="91425" anchor="t" anchorCtr="0">
            <a:noAutofit/>
          </a:bodyPr>
          <a:lstStyle/>
          <a:p>
            <a:pPr lvl="0" rtl="0">
              <a:lnSpc>
                <a:spcPct val="100000"/>
              </a:lnSpc>
              <a:spcBef>
                <a:spcPts val="0"/>
              </a:spcBef>
              <a:spcAft>
                <a:spcPts val="0"/>
              </a:spcAft>
              <a:buNone/>
            </a:pPr>
            <a:r>
              <a:rPr lang="en" sz="2000" dirty="0">
                <a:solidFill>
                  <a:schemeClr val="tx1"/>
                </a:solidFill>
              </a:rPr>
              <a:t>2. Women coped by taking on responsibilities that had once been primarily </a:t>
            </a:r>
            <a:r>
              <a:rPr lang="en" sz="2000" dirty="0" smtClean="0">
                <a:solidFill>
                  <a:schemeClr val="tx1"/>
                </a:solidFill>
              </a:rPr>
              <a:t>“men's work”, </a:t>
            </a:r>
            <a:r>
              <a:rPr lang="en" sz="2000" dirty="0">
                <a:solidFill>
                  <a:schemeClr val="tx1"/>
                </a:solidFill>
              </a:rPr>
              <a:t>such as trade, growing crops </a:t>
            </a:r>
            <a:r>
              <a:rPr lang="en" sz="2000" dirty="0" smtClean="0">
                <a:solidFill>
                  <a:schemeClr val="tx1"/>
                </a:solidFill>
              </a:rPr>
              <a:t>for </a:t>
            </a:r>
            <a:r>
              <a:rPr lang="en" sz="2000" dirty="0">
                <a:solidFill>
                  <a:schemeClr val="tx1"/>
                </a:solidFill>
              </a:rPr>
              <a:t>home use, and mining. </a:t>
            </a:r>
          </a:p>
        </p:txBody>
      </p:sp>
      <p:pic>
        <p:nvPicPr>
          <p:cNvPr id="11266" name="Picture 2" descr="Image result for women 1850 min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81000"/>
            <a:ext cx="2962275" cy="47625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51"/>
        <p:cNvGrpSpPr/>
        <p:nvPr/>
      </p:nvGrpSpPr>
      <p:grpSpPr>
        <a:xfrm>
          <a:off x="0" y="0"/>
          <a:ext cx="0" cy="0"/>
          <a:chOff x="0" y="0"/>
          <a:chExt cx="0" cy="0"/>
        </a:xfrm>
      </p:grpSpPr>
      <p:pic>
        <p:nvPicPr>
          <p:cNvPr id="252" name="Shape 252"/>
          <p:cNvPicPr preferRelativeResize="0"/>
          <p:nvPr/>
        </p:nvPicPr>
        <p:blipFill rotWithShape="1">
          <a:blip r:embed="rId3">
            <a:alphaModFix/>
          </a:blip>
          <a:srcRect t="18513" b="18513"/>
          <a:stretch/>
        </p:blipFill>
        <p:spPr>
          <a:xfrm>
            <a:off x="18850" y="1163275"/>
            <a:ext cx="4562575" cy="3980225"/>
          </a:xfrm>
          <a:prstGeom prst="rect">
            <a:avLst/>
          </a:prstGeom>
          <a:noFill/>
          <a:ln>
            <a:noFill/>
          </a:ln>
        </p:spPr>
      </p:pic>
      <p:pic>
        <p:nvPicPr>
          <p:cNvPr id="253" name="Shape 253"/>
          <p:cNvPicPr preferRelativeResize="0"/>
          <p:nvPr/>
        </p:nvPicPr>
        <p:blipFill rotWithShape="1">
          <a:blip r:embed="rId4">
            <a:alphaModFix/>
          </a:blip>
          <a:srcRect l="2998" r="3007"/>
          <a:stretch/>
        </p:blipFill>
        <p:spPr>
          <a:xfrm>
            <a:off x="4581425" y="1163275"/>
            <a:ext cx="4562575" cy="3980224"/>
          </a:xfrm>
          <a:prstGeom prst="rect">
            <a:avLst/>
          </a:prstGeom>
          <a:noFill/>
          <a:ln>
            <a:noFill/>
          </a:ln>
        </p:spPr>
      </p:pic>
      <p:sp>
        <p:nvSpPr>
          <p:cNvPr id="6" name="Shape 254"/>
          <p:cNvSpPr txBox="1">
            <a:spLocks noGrp="1"/>
          </p:cNvSpPr>
          <p:nvPr>
            <p:ph type="title"/>
          </p:nvPr>
        </p:nvSpPr>
        <p:spPr>
          <a:xfrm>
            <a:off x="847775" y="201174"/>
            <a:ext cx="7467300" cy="962100"/>
          </a:xfrm>
          <a:prstGeom prst="rect">
            <a:avLst/>
          </a:prstGeom>
        </p:spPr>
        <p:txBody>
          <a:bodyPr lIns="91425" tIns="91425" rIns="91425" bIns="91425" anchor="ctr" anchorCtr="0">
            <a:noAutofit/>
          </a:bodyPr>
          <a:lstStyle/>
          <a:p>
            <a:pPr lvl="0">
              <a:spcBef>
                <a:spcPts val="0"/>
              </a:spcBef>
              <a:buNone/>
            </a:pPr>
            <a:r>
              <a:rPr lang="en" sz="4000" b="1" dirty="0" smtClean="0">
                <a:solidFill>
                  <a:srgbClr val="008000"/>
                </a:solidFill>
              </a:rPr>
              <a:t>Resentment </a:t>
            </a:r>
            <a:r>
              <a:rPr lang="en" sz="4000" b="1" dirty="0">
                <a:solidFill>
                  <a:srgbClr val="008000"/>
                </a:solidFill>
              </a:rPr>
              <a:t>Against Migrants</a:t>
            </a: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11700" y="188172"/>
            <a:ext cx="8520600" cy="572700"/>
          </a:xfrm>
        </p:spPr>
        <p:txBody>
          <a:bodyPr/>
          <a:lstStyle/>
          <a:p>
            <a:r>
              <a:rPr lang="en" sz="4000" b="1" dirty="0">
                <a:solidFill>
                  <a:srgbClr val="008000"/>
                </a:solidFill>
              </a:rPr>
              <a:t>Sample Population Shifts</a:t>
            </a:r>
            <a:endParaRPr lang="en-US" sz="4000" dirty="0"/>
          </a:p>
        </p:txBody>
      </p:sp>
      <p:sp>
        <p:nvSpPr>
          <p:cNvPr id="3" name="Text Placeholder 2"/>
          <p:cNvSpPr>
            <a:spLocks noGrp="1"/>
          </p:cNvSpPr>
          <p:nvPr>
            <p:ph type="body" idx="1"/>
          </p:nvPr>
        </p:nvSpPr>
        <p:spPr>
          <a:xfrm>
            <a:off x="311700" y="1152475"/>
            <a:ext cx="3849334" cy="3416400"/>
          </a:xfrm>
        </p:spPr>
        <p:txBody>
          <a:bodyPr/>
          <a:lstStyle/>
          <a:p>
            <a:pPr lvl="0"/>
            <a:r>
              <a:rPr lang="en" sz="2000" dirty="0">
                <a:solidFill>
                  <a:schemeClr val="tx1"/>
                </a:solidFill>
              </a:rPr>
              <a:t>1. Through the </a:t>
            </a:r>
            <a:r>
              <a:rPr lang="en" sz="2000" dirty="0" smtClean="0">
                <a:solidFill>
                  <a:schemeClr val="tx1"/>
                </a:solidFill>
              </a:rPr>
              <a:t>19</a:t>
            </a:r>
            <a:r>
              <a:rPr lang="en" sz="2000" baseline="30000" dirty="0" smtClean="0">
                <a:solidFill>
                  <a:schemeClr val="tx1"/>
                </a:solidFill>
              </a:rPr>
              <a:t>th</a:t>
            </a:r>
            <a:r>
              <a:rPr lang="en" sz="2000" dirty="0">
                <a:solidFill>
                  <a:schemeClr val="tx1"/>
                </a:solidFill>
              </a:rPr>
              <a:t> </a:t>
            </a:r>
            <a:r>
              <a:rPr lang="en" sz="2000" dirty="0" smtClean="0">
                <a:solidFill>
                  <a:schemeClr val="tx1"/>
                </a:solidFill>
              </a:rPr>
              <a:t>and </a:t>
            </a:r>
            <a:r>
              <a:rPr lang="en" sz="2000" dirty="0">
                <a:solidFill>
                  <a:schemeClr val="tx1"/>
                </a:solidFill>
              </a:rPr>
              <a:t>into the early </a:t>
            </a:r>
            <a:r>
              <a:rPr lang="en" sz="2000" dirty="0" smtClean="0">
                <a:solidFill>
                  <a:schemeClr val="tx1"/>
                </a:solidFill>
              </a:rPr>
              <a:t>20</a:t>
            </a:r>
            <a:r>
              <a:rPr lang="en" sz="2000" baseline="30000" dirty="0" smtClean="0">
                <a:solidFill>
                  <a:schemeClr val="tx1"/>
                </a:solidFill>
              </a:rPr>
              <a:t>th</a:t>
            </a:r>
            <a:r>
              <a:rPr lang="en" sz="2000" dirty="0" smtClean="0">
                <a:solidFill>
                  <a:schemeClr val="tx1"/>
                </a:solidFill>
              </a:rPr>
              <a:t> century</a:t>
            </a:r>
            <a:r>
              <a:rPr lang="en" sz="2000" dirty="0">
                <a:solidFill>
                  <a:schemeClr val="tx1"/>
                </a:solidFill>
              </a:rPr>
              <a:t>, about 60 million people left Europe. Almost all went to the Americas and about 30 million of those Europeans entered the United States</a:t>
            </a:r>
            <a:r>
              <a:rPr lang="en" sz="2000" dirty="0" smtClean="0">
                <a:solidFill>
                  <a:schemeClr val="tx1"/>
                </a:solidFill>
              </a:rPr>
              <a:t>.</a:t>
            </a:r>
            <a:endParaRPr lang="en" sz="2000" dirty="0">
              <a:solidFill>
                <a:schemeClr val="tx1"/>
              </a:solidFill>
            </a:endParaRPr>
          </a:p>
        </p:txBody>
      </p:sp>
      <p:pic>
        <p:nvPicPr>
          <p:cNvPr id="4" name="Shape 259"/>
          <p:cNvPicPr preferRelativeResize="0"/>
          <p:nvPr/>
        </p:nvPicPr>
        <p:blipFill rotWithShape="1">
          <a:blip r:embed="rId2">
            <a:alphaModFix/>
          </a:blip>
          <a:srcRect l="20227" t="13599" r="20227" b="5986"/>
          <a:stretch/>
        </p:blipFill>
        <p:spPr>
          <a:xfrm>
            <a:off x="4530903" y="1152475"/>
            <a:ext cx="4212405" cy="3602376"/>
          </a:xfrm>
          <a:prstGeom prst="rect">
            <a:avLst/>
          </a:prstGeom>
          <a:solidFill>
            <a:srgbClr val="FFFFFF">
              <a:shade val="85000"/>
            </a:srgbClr>
          </a:solidFill>
          <a:ln w="190500" cap="sq">
            <a:solidFill>
              <a:srgbClr val="FFFFFF"/>
            </a:solidFill>
            <a:miter lim="800000"/>
          </a:ln>
          <a:effectLst>
            <a:outerShdw blurRad="65000" dist="50800" dir="12900000" kx="195000" ky="145000" algn="tl" rotWithShape="0">
              <a:srgbClr val="000000">
                <a:alpha val="30000"/>
              </a:srgbClr>
            </a:outerShdw>
          </a:effectLst>
          <a:scene3d>
            <a:camera prst="orthographicFront">
              <a:rot lat="0" lon="0" rev="360000"/>
            </a:camera>
            <a:lightRig rig="twoPt" dir="t">
              <a:rot lat="0" lon="0" rev="7200000"/>
            </a:lightRig>
          </a:scene3d>
          <a:sp3d contourW="12700">
            <a:bevelT w="25400" h="19050"/>
            <a:contourClr>
              <a:srgbClr val="969696"/>
            </a:contourClr>
          </a:sp3d>
        </p:spPr>
      </p:pic>
    </p:spTree>
    <p:extLst>
      <p:ext uri="{BB962C8B-B14F-4D97-AF65-F5344CB8AC3E}">
        <p14:creationId xmlns:p14="http://schemas.microsoft.com/office/powerpoint/2010/main" val="220487899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65"/>
        <p:cNvGrpSpPr/>
        <p:nvPr/>
      </p:nvGrpSpPr>
      <p:grpSpPr>
        <a:xfrm>
          <a:off x="0" y="0"/>
          <a:ext cx="0" cy="0"/>
          <a:chOff x="0" y="0"/>
          <a:chExt cx="0" cy="0"/>
        </a:xfrm>
      </p:grpSpPr>
      <p:sp>
        <p:nvSpPr>
          <p:cNvPr id="267" name="Shape 267"/>
          <p:cNvSpPr txBox="1">
            <a:spLocks noGrp="1"/>
          </p:cNvSpPr>
          <p:nvPr>
            <p:ph type="title"/>
          </p:nvPr>
        </p:nvSpPr>
        <p:spPr>
          <a:xfrm>
            <a:off x="291875" y="406900"/>
            <a:ext cx="4813500" cy="1388700"/>
          </a:xfrm>
          <a:prstGeom prst="rect">
            <a:avLst/>
          </a:prstGeom>
        </p:spPr>
        <p:txBody>
          <a:bodyPr lIns="91425" tIns="91425" rIns="91425" bIns="91425" anchor="b" anchorCtr="0">
            <a:noAutofit/>
          </a:bodyPr>
          <a:lstStyle/>
          <a:p>
            <a:pPr lvl="0"/>
            <a:r>
              <a:rPr lang="en" sz="4000" b="1" dirty="0" smtClean="0">
                <a:solidFill>
                  <a:srgbClr val="008000"/>
                </a:solidFill>
              </a:rPr>
              <a:t>Sample </a:t>
            </a:r>
            <a:r>
              <a:rPr lang="en" sz="4000" b="1" dirty="0">
                <a:solidFill>
                  <a:srgbClr val="008000"/>
                </a:solidFill>
              </a:rPr>
              <a:t>Population Shifts</a:t>
            </a:r>
            <a:endParaRPr lang="en" sz="3600" b="1" dirty="0"/>
          </a:p>
        </p:txBody>
      </p:sp>
      <p:sp>
        <p:nvSpPr>
          <p:cNvPr id="268" name="Shape 268"/>
          <p:cNvSpPr txBox="1">
            <a:spLocks noGrp="1"/>
          </p:cNvSpPr>
          <p:nvPr>
            <p:ph type="body" idx="1"/>
          </p:nvPr>
        </p:nvSpPr>
        <p:spPr>
          <a:xfrm>
            <a:off x="2371568" y="1207679"/>
            <a:ext cx="6792099" cy="2577000"/>
          </a:xfrm>
          <a:prstGeom prst="rect">
            <a:avLst/>
          </a:prstGeom>
        </p:spPr>
        <p:txBody>
          <a:bodyPr lIns="91425" tIns="91425" rIns="91425" bIns="91425" anchor="t" anchorCtr="0">
            <a:noAutofit/>
          </a:bodyPr>
          <a:lstStyle/>
          <a:p>
            <a:pPr lvl="0" rtl="0">
              <a:spcBef>
                <a:spcPts val="0"/>
              </a:spcBef>
              <a:buNone/>
            </a:pPr>
            <a:r>
              <a:rPr lang="en" sz="2000" dirty="0">
                <a:solidFill>
                  <a:srgbClr val="000000"/>
                </a:solidFill>
              </a:rPr>
              <a:t>2. About 2.5 million people left China between 1850 and 1900. Most went to the United States and the western portion of South America.</a:t>
            </a:r>
          </a:p>
          <a:p>
            <a:pPr lvl="0" rtl="0">
              <a:spcBef>
                <a:spcPts val="0"/>
              </a:spcBef>
              <a:buNone/>
            </a:pPr>
            <a:endParaRPr dirty="0"/>
          </a:p>
        </p:txBody>
      </p:sp>
      <p:pic>
        <p:nvPicPr>
          <p:cNvPr id="10242" name="Picture 2" descr="Image result for Chinese immigratio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12907" y="2419393"/>
            <a:ext cx="3857625" cy="2676525"/>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72"/>
        <p:cNvGrpSpPr/>
        <p:nvPr/>
      </p:nvGrpSpPr>
      <p:grpSpPr>
        <a:xfrm>
          <a:off x="0" y="0"/>
          <a:ext cx="0" cy="0"/>
          <a:chOff x="0" y="0"/>
          <a:chExt cx="0" cy="0"/>
        </a:xfrm>
      </p:grpSpPr>
      <p:sp>
        <p:nvSpPr>
          <p:cNvPr id="273" name="Shape 273"/>
          <p:cNvSpPr txBox="1">
            <a:spLocks noGrp="1"/>
          </p:cNvSpPr>
          <p:nvPr>
            <p:ph type="title"/>
          </p:nvPr>
        </p:nvSpPr>
        <p:spPr>
          <a:xfrm>
            <a:off x="291875" y="540462"/>
            <a:ext cx="3550660" cy="1388700"/>
          </a:xfrm>
          <a:prstGeom prst="rect">
            <a:avLst/>
          </a:prstGeom>
        </p:spPr>
        <p:txBody>
          <a:bodyPr lIns="91425" tIns="91425" rIns="91425" bIns="91425" anchor="b" anchorCtr="0">
            <a:noAutofit/>
          </a:bodyPr>
          <a:lstStyle/>
          <a:p>
            <a:pPr lvl="0"/>
            <a:r>
              <a:rPr lang="en" sz="4000" dirty="0">
                <a:solidFill>
                  <a:srgbClr val="008000"/>
                </a:solidFill>
              </a:rPr>
              <a:t>Sample Population Shifts</a:t>
            </a:r>
            <a:endParaRPr lang="en" sz="3600" dirty="0"/>
          </a:p>
        </p:txBody>
      </p:sp>
      <p:sp>
        <p:nvSpPr>
          <p:cNvPr id="274" name="Shape 274"/>
          <p:cNvSpPr txBox="1">
            <a:spLocks noGrp="1"/>
          </p:cNvSpPr>
          <p:nvPr>
            <p:ph type="body" idx="1"/>
          </p:nvPr>
        </p:nvSpPr>
        <p:spPr>
          <a:xfrm>
            <a:off x="291938" y="2053717"/>
            <a:ext cx="3375936" cy="2378100"/>
          </a:xfrm>
          <a:prstGeom prst="rect">
            <a:avLst/>
          </a:prstGeom>
        </p:spPr>
        <p:txBody>
          <a:bodyPr lIns="91425" tIns="91425" rIns="91425" bIns="91425" anchor="t" anchorCtr="0">
            <a:noAutofit/>
          </a:bodyPr>
          <a:lstStyle/>
          <a:p>
            <a:pPr lvl="0" rtl="0">
              <a:spcBef>
                <a:spcPts val="0"/>
              </a:spcBef>
              <a:buNone/>
            </a:pPr>
            <a:r>
              <a:rPr lang="en" sz="2000" dirty="0">
                <a:solidFill>
                  <a:schemeClr val="tx1"/>
                </a:solidFill>
              </a:rPr>
              <a:t>3. An estimated 45 million people migrated from South Asia to Southeast Asia, along the Indian Ocean region and into the South Pacific.</a:t>
            </a:r>
          </a:p>
        </p:txBody>
      </p:sp>
      <p:sp>
        <p:nvSpPr>
          <p:cNvPr id="275" name="Shape 275"/>
          <p:cNvSpPr/>
          <p:nvPr/>
        </p:nvSpPr>
        <p:spPr>
          <a:xfrm>
            <a:off x="4232750" y="0"/>
            <a:ext cx="4911300" cy="5143500"/>
          </a:xfrm>
          <a:prstGeom prst="parallelogram">
            <a:avLst>
              <a:gd name="adj" fmla="val 25000"/>
            </a:avLst>
          </a:prstGeom>
          <a:solidFill>
            <a:srgbClr val="FFFFFF"/>
          </a:solidFill>
          <a:ln>
            <a:noFill/>
          </a:ln>
          <a:effectLst>
            <a:outerShdw blurRad="50799" dist="38100" algn="tl" rotWithShape="0">
              <a:srgbClr val="000000">
                <a:alpha val="29800"/>
              </a:srgbClr>
            </a:outerShdw>
          </a:effectLst>
        </p:spPr>
        <p:txBody>
          <a:bodyPr lIns="91425" tIns="45700" rIns="91425" bIns="45700" anchor="ctr" anchorCtr="0">
            <a:noAutofit/>
          </a:bodyPr>
          <a:lstStyle/>
          <a:p>
            <a:pPr lvl="0">
              <a:spcBef>
                <a:spcPts val="0"/>
              </a:spcBef>
              <a:buNone/>
            </a:pPr>
            <a:endParaRPr/>
          </a:p>
        </p:txBody>
      </p:sp>
      <p:sp>
        <p:nvSpPr>
          <p:cNvPr id="276" name="Shape 276"/>
          <p:cNvSpPr/>
          <p:nvPr/>
        </p:nvSpPr>
        <p:spPr>
          <a:xfrm>
            <a:off x="3331550" y="0"/>
            <a:ext cx="5633700" cy="5143500"/>
          </a:xfrm>
          <a:prstGeom prst="parallelogram">
            <a:avLst>
              <a:gd name="adj" fmla="val 24220"/>
            </a:avLst>
          </a:prstGeom>
          <a:solidFill>
            <a:srgbClr val="EEEEEE">
              <a:alpha val="67450"/>
            </a:srgbClr>
          </a:solidFill>
          <a:ln>
            <a:noFill/>
          </a:ln>
        </p:spPr>
        <p:txBody>
          <a:bodyPr lIns="91425" tIns="91425" rIns="91425" bIns="91425" anchor="ctr" anchorCtr="0">
            <a:noAutofit/>
          </a:bodyPr>
          <a:lstStyle/>
          <a:p>
            <a:pPr lvl="0">
              <a:spcBef>
                <a:spcPts val="0"/>
              </a:spcBef>
              <a:buNone/>
            </a:pPr>
            <a:endParaRPr/>
          </a:p>
        </p:txBody>
      </p:sp>
      <p:pic>
        <p:nvPicPr>
          <p:cNvPr id="277" name="Shape 277"/>
          <p:cNvPicPr preferRelativeResize="0"/>
          <p:nvPr/>
        </p:nvPicPr>
        <p:blipFill rotWithShape="1">
          <a:blip r:embed="rId3">
            <a:alphaModFix/>
          </a:blip>
          <a:srcRect t="612" b="622"/>
          <a:stretch/>
        </p:blipFill>
        <p:spPr>
          <a:xfrm>
            <a:off x="3562350" y="0"/>
            <a:ext cx="5581800" cy="5143500"/>
          </a:xfrm>
          <a:prstGeom prst="parallelogram">
            <a:avLst>
              <a:gd name="adj" fmla="val 23683"/>
            </a:avLst>
          </a:prstGeom>
          <a:noFill/>
          <a:ln>
            <a:noFill/>
          </a:ln>
        </p:spPr>
      </p:pic>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81"/>
        <p:cNvGrpSpPr/>
        <p:nvPr/>
      </p:nvGrpSpPr>
      <p:grpSpPr>
        <a:xfrm>
          <a:off x="0" y="0"/>
          <a:ext cx="0" cy="0"/>
          <a:chOff x="0" y="0"/>
          <a:chExt cx="0" cy="0"/>
        </a:xfrm>
      </p:grpSpPr>
      <p:sp>
        <p:nvSpPr>
          <p:cNvPr id="282" name="Shape 282"/>
          <p:cNvSpPr txBox="1">
            <a:spLocks noGrp="1"/>
          </p:cNvSpPr>
          <p:nvPr>
            <p:ph type="title"/>
          </p:nvPr>
        </p:nvSpPr>
        <p:spPr>
          <a:xfrm>
            <a:off x="4510354" y="445025"/>
            <a:ext cx="4520630" cy="572700"/>
          </a:xfrm>
          <a:prstGeom prst="rect">
            <a:avLst/>
          </a:prstGeom>
        </p:spPr>
        <p:txBody>
          <a:bodyPr lIns="91425" tIns="91425" rIns="91425" bIns="91425" anchor="t" anchorCtr="0">
            <a:noAutofit/>
          </a:bodyPr>
          <a:lstStyle/>
          <a:p>
            <a:pPr lvl="0" rtl="0">
              <a:spcBef>
                <a:spcPts val="0"/>
              </a:spcBef>
              <a:buNone/>
            </a:pPr>
            <a:r>
              <a:rPr lang="en" sz="4000" b="1" dirty="0" smtClean="0">
                <a:solidFill>
                  <a:srgbClr val="008000"/>
                </a:solidFill>
              </a:rPr>
              <a:t>Sample </a:t>
            </a:r>
            <a:r>
              <a:rPr lang="en" sz="4000" b="1" dirty="0">
                <a:solidFill>
                  <a:srgbClr val="008000"/>
                </a:solidFill>
              </a:rPr>
              <a:t>Population Shifts</a:t>
            </a:r>
          </a:p>
        </p:txBody>
      </p:sp>
      <p:sp>
        <p:nvSpPr>
          <p:cNvPr id="283" name="Shape 283"/>
          <p:cNvSpPr txBox="1">
            <a:spLocks noGrp="1"/>
          </p:cNvSpPr>
          <p:nvPr>
            <p:ph type="body" idx="1"/>
          </p:nvPr>
        </p:nvSpPr>
        <p:spPr>
          <a:xfrm>
            <a:off x="4152365" y="1983526"/>
            <a:ext cx="4803225" cy="1879558"/>
          </a:xfrm>
          <a:prstGeom prst="rect">
            <a:avLst/>
          </a:prstGeom>
        </p:spPr>
        <p:txBody>
          <a:bodyPr lIns="91425" tIns="91425" rIns="91425" bIns="91425" anchor="t" anchorCtr="0">
            <a:noAutofit/>
          </a:bodyPr>
          <a:lstStyle/>
          <a:p>
            <a:pPr lvl="0" rtl="0">
              <a:lnSpc>
                <a:spcPct val="100000"/>
              </a:lnSpc>
              <a:spcBef>
                <a:spcPts val="0"/>
              </a:spcBef>
              <a:spcAft>
                <a:spcPts val="0"/>
              </a:spcAft>
              <a:buNone/>
            </a:pPr>
            <a:r>
              <a:rPr lang="en" sz="2000" dirty="0">
                <a:solidFill>
                  <a:schemeClr val="tx1"/>
                </a:solidFill>
              </a:rPr>
              <a:t>4. Roughly 50 million people left western Russia and northeast</a:t>
            </a:r>
          </a:p>
          <a:p>
            <a:pPr lvl="0" rtl="0">
              <a:lnSpc>
                <a:spcPct val="100000"/>
              </a:lnSpc>
              <a:spcBef>
                <a:spcPts val="0"/>
              </a:spcBef>
              <a:spcAft>
                <a:spcPts val="0"/>
              </a:spcAft>
              <a:buNone/>
            </a:pPr>
            <a:r>
              <a:rPr lang="en" sz="2000" dirty="0">
                <a:solidFill>
                  <a:schemeClr val="tx1"/>
                </a:solidFill>
              </a:rPr>
              <a:t>Asia for Japan, Manchuria, Siberia, and Central Asia</a:t>
            </a:r>
          </a:p>
        </p:txBody>
      </p:sp>
      <p:pic>
        <p:nvPicPr>
          <p:cNvPr id="2050" name="Picture 2" descr="Image result for Russian 185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029075" cy="541020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theme/theme1.xml><?xml version="1.0" encoding="utf-8"?>
<a:theme xmlns:a="http://schemas.openxmlformats.org/drawingml/2006/main" name="simple-light-2">
  <a:themeElements>
    <a:clrScheme name="Simple Light">
      <a:dk1>
        <a:srgbClr val="000000"/>
      </a:dk1>
      <a:lt1>
        <a:srgbClr val="FFFFFF"/>
      </a:lt1>
      <a:dk2>
        <a:srgbClr val="595959"/>
      </a:dk2>
      <a:lt2>
        <a:srgbClr val="EEEEEE"/>
      </a:lt2>
      <a:accent1>
        <a:srgbClr val="FFAB40"/>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Theme">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1985</TotalTime>
  <Words>637</Words>
  <Application>Microsoft Office PowerPoint</Application>
  <PresentationFormat>On-screen Show (16:9)</PresentationFormat>
  <Paragraphs>61</Paragraphs>
  <Slides>21</Slides>
  <Notes>20</Notes>
  <HiddenSlides>1</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21</vt:i4>
      </vt:variant>
    </vt:vector>
  </HeadingPairs>
  <TitlesOfParts>
    <vt:vector size="24" baseType="lpstr">
      <vt:lpstr>Arial</vt:lpstr>
      <vt:lpstr>Wingdings</vt:lpstr>
      <vt:lpstr>simple-light-2</vt:lpstr>
      <vt:lpstr>Global Migration</vt:lpstr>
      <vt:lpstr>Materials</vt:lpstr>
      <vt:lpstr>Part I</vt:lpstr>
      <vt:lpstr>Mark the given locations with a green “+” to indicate a pull function or a red “-“ to show a push factor.</vt:lpstr>
      <vt:lpstr>The Great Hunger, a famine from 1845 to1850, took the lives of up to one million Irish men, women, and children.</vt:lpstr>
      <vt:lpstr>The northern reaches of Europe are famous for long, cold winters.</vt:lpstr>
      <vt:lpstr>Directions</vt:lpstr>
      <vt:lpstr>Causes of Migration</vt:lpstr>
      <vt:lpstr>Causes of Migration</vt:lpstr>
      <vt:lpstr>Causes of Migration</vt:lpstr>
      <vt:lpstr>Part II</vt:lpstr>
      <vt:lpstr>Migration by Region</vt:lpstr>
      <vt:lpstr>Tracing the routes on the map</vt:lpstr>
      <vt:lpstr>Effects of Migration</vt:lpstr>
      <vt:lpstr>Changes in Demographics</vt:lpstr>
      <vt:lpstr>Changes in Demographics</vt:lpstr>
      <vt:lpstr>Resentment Against Migrants</vt:lpstr>
      <vt:lpstr>Sample Population Shifts</vt:lpstr>
      <vt:lpstr>Sample Population Shifts</vt:lpstr>
      <vt:lpstr>Sample Population Shifts</vt:lpstr>
      <vt:lpstr>Sample Population Shifts</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Global Migration</dc:title>
  <dc:creator>Davenport, Valerie B (OTHS)</dc:creator>
  <cp:lastModifiedBy>Birtwistle, Monica, L (OTHS)</cp:lastModifiedBy>
  <cp:revision>16</cp:revision>
  <dcterms:modified xsi:type="dcterms:W3CDTF">2017-03-09T19:42:54Z</dcterms:modified>
</cp:coreProperties>
</file>